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5" r:id="rId1"/>
  </p:sldMasterIdLst>
  <p:notesMasterIdLst>
    <p:notesMasterId r:id="rId7"/>
  </p:notesMasterIdLst>
  <p:handoutMasterIdLst>
    <p:handoutMasterId r:id="rId8"/>
  </p:handoutMasterIdLst>
  <p:sldIdLst>
    <p:sldId id="287" r:id="rId2"/>
    <p:sldId id="286" r:id="rId3"/>
    <p:sldId id="290" r:id="rId4"/>
    <p:sldId id="288" r:id="rId5"/>
    <p:sldId id="289" r:id="rId6"/>
  </p:sldIdLst>
  <p:sldSz cx="6858000" cy="9906000" type="A4"/>
  <p:notesSz cx="6888163" cy="1002188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/>
        <a:ea typeface="굴림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/>
        <a:ea typeface="굴림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9" userDrawn="1">
          <p15:clr>
            <a:srgbClr val="A4A3A4"/>
          </p15:clr>
        </p15:guide>
        <p15:guide id="2" pos="1994" userDrawn="1">
          <p15:clr>
            <a:srgbClr val="A4A3A4"/>
          </p15:clr>
        </p15:guide>
        <p15:guide id="3" pos="2157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7" userDrawn="1">
          <p15:clr>
            <a:srgbClr val="A4A3A4"/>
          </p15:clr>
        </p15:guide>
        <p15:guide id="2" orient="horz" pos="3158" userDrawn="1">
          <p15:clr>
            <a:srgbClr val="A4A3A4"/>
          </p15:clr>
        </p15:guide>
        <p15:guide id="3" pos="2162" userDrawn="1">
          <p15:clr>
            <a:srgbClr val="A4A3A4"/>
          </p15:clr>
        </p15:guide>
        <p15:guide id="4" pos="2165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A5EE"/>
    <a:srgbClr val="3A4A6A"/>
    <a:srgbClr val="FFFFFF"/>
    <a:srgbClr val="05C16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660"/>
  </p:normalViewPr>
  <p:slideViewPr>
    <p:cSldViewPr snapToGrid="0">
      <p:cViewPr>
        <p:scale>
          <a:sx n="90" d="100"/>
          <a:sy n="90" d="100"/>
        </p:scale>
        <p:origin x="-3072" y="342"/>
      </p:cViewPr>
      <p:guideLst>
        <p:guide orient="horz" pos="3129"/>
        <p:guide pos="1994"/>
        <p:guide pos="21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3428" y="64"/>
      </p:cViewPr>
      <p:guideLst>
        <p:guide orient="horz" pos="2887"/>
        <p:guide orient="horz" pos="3158"/>
        <p:guide pos="2162"/>
        <p:guide pos="216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4870" cy="501095"/>
          </a:xfrm>
          <a:prstGeom prst="rect">
            <a:avLst/>
          </a:prstGeom>
        </p:spPr>
        <p:txBody>
          <a:bodyPr vert="horz" lIns="96605" tIns="48303" rIns="96605" bIns="48303"/>
          <a:lstStyle>
            <a:lvl1pPr algn="l">
              <a:defRPr sz="13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700" y="1"/>
            <a:ext cx="2984870" cy="501095"/>
          </a:xfrm>
          <a:prstGeom prst="rect">
            <a:avLst/>
          </a:prstGeom>
        </p:spPr>
        <p:txBody>
          <a:bodyPr vert="horz" lIns="96605" tIns="48303" rIns="96605" bIns="48303"/>
          <a:lstStyle>
            <a:lvl1pPr algn="r">
              <a:defRPr sz="1300" smtClean="0"/>
            </a:lvl1pPr>
          </a:lstStyle>
          <a:p>
            <a:pPr>
              <a:defRPr/>
            </a:pPr>
            <a:fld id="{B5DEA95D-1646-4B95-AE23-6095FD7D8E1A}" type="datetime1">
              <a:rPr lang="ko-KR" altLang="en-US"/>
              <a:pPr>
                <a:defRPr/>
              </a:pPr>
              <a:t>2023-09-13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519054"/>
            <a:ext cx="2984870" cy="501095"/>
          </a:xfrm>
          <a:prstGeom prst="rect">
            <a:avLst/>
          </a:prstGeom>
        </p:spPr>
        <p:txBody>
          <a:bodyPr vert="horz" lIns="96605" tIns="48303" rIns="96605" bIns="48303" anchor="b"/>
          <a:lstStyle>
            <a:lvl1pPr algn="l">
              <a:defRPr sz="13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700" y="9519054"/>
            <a:ext cx="2984870" cy="501095"/>
          </a:xfrm>
          <a:prstGeom prst="rect">
            <a:avLst/>
          </a:prstGeom>
        </p:spPr>
        <p:txBody>
          <a:bodyPr vert="horz" lIns="96605" tIns="48303" rIns="96605" bIns="48303" anchor="b"/>
          <a:lstStyle>
            <a:lvl1pPr algn="r">
              <a:defRPr sz="1300" smtClean="0"/>
            </a:lvl1pPr>
          </a:lstStyle>
          <a:p>
            <a:pPr>
              <a:defRPr/>
            </a:pPr>
            <a:fld id="{7AC834CF-44CA-41A6-B65E-660631D04D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4870" cy="501095"/>
          </a:xfrm>
          <a:prstGeom prst="rect">
            <a:avLst/>
          </a:prstGeom>
        </p:spPr>
        <p:txBody>
          <a:bodyPr vert="horz" lIns="96605" tIns="48303" rIns="96605" bIns="48303"/>
          <a:lstStyle>
            <a:lvl1pPr algn="l">
              <a:defRPr sz="13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700" y="1"/>
            <a:ext cx="2984870" cy="501095"/>
          </a:xfrm>
          <a:prstGeom prst="rect">
            <a:avLst/>
          </a:prstGeom>
        </p:spPr>
        <p:txBody>
          <a:bodyPr vert="horz" lIns="96605" tIns="48303" rIns="96605" bIns="48303"/>
          <a:lstStyle>
            <a:lvl1pPr algn="r">
              <a:defRPr sz="1300"/>
            </a:lvl1pPr>
          </a:lstStyle>
          <a:p>
            <a:pPr lvl="0">
              <a:defRPr/>
            </a:pPr>
            <a:fld id="{312E9C1E-FEB7-4FD3-BA7B-7C92A79B1015}" type="datetime1">
              <a:rPr lang="ko-KR" altLang="en-US"/>
              <a:pPr lvl="0">
                <a:defRPr/>
              </a:pPr>
              <a:t>2023-09-13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143125" y="750888"/>
            <a:ext cx="2601913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5" tIns="48303" rIns="96605" bIns="48303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8" y="4760399"/>
            <a:ext cx="5510530" cy="4509849"/>
          </a:xfrm>
          <a:prstGeom prst="rect">
            <a:avLst/>
          </a:prstGeom>
        </p:spPr>
        <p:txBody>
          <a:bodyPr vert="horz" lIns="96605" tIns="48303" rIns="96605" bIns="48303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519054"/>
            <a:ext cx="2984870" cy="501095"/>
          </a:xfrm>
          <a:prstGeom prst="rect">
            <a:avLst/>
          </a:prstGeom>
        </p:spPr>
        <p:txBody>
          <a:bodyPr vert="horz" lIns="96605" tIns="48303" rIns="96605" bIns="48303" anchor="b"/>
          <a:lstStyle>
            <a:lvl1pPr algn="l">
              <a:defRPr sz="13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700" y="9519054"/>
            <a:ext cx="2984870" cy="501095"/>
          </a:xfrm>
          <a:prstGeom prst="rect">
            <a:avLst/>
          </a:prstGeom>
        </p:spPr>
        <p:txBody>
          <a:bodyPr vert="horz" lIns="96605" tIns="48303" rIns="96605" bIns="48303" anchor="b"/>
          <a:lstStyle>
            <a:lvl1pPr algn="r">
              <a:defRPr sz="1300"/>
            </a:lvl1pPr>
          </a:lstStyle>
          <a:p>
            <a:pPr lvl="0">
              <a:defRPr/>
            </a:pPr>
            <a:fld id="{7DF5E9F8-3AC1-4609-9304-D1DFED5188B6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1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662"/>
            </a:lvl1pPr>
            <a:lvl2pPr marL="316520" indent="0" algn="ctr">
              <a:buNone/>
              <a:defRPr sz="1385"/>
            </a:lvl2pPr>
            <a:lvl3pPr marL="633039" indent="0" algn="ctr">
              <a:buNone/>
              <a:defRPr sz="1246"/>
            </a:lvl3pPr>
            <a:lvl4pPr marL="949559" indent="0" algn="ctr">
              <a:buNone/>
              <a:defRPr sz="1108"/>
            </a:lvl4pPr>
            <a:lvl5pPr marL="1266078" indent="0" algn="ctr">
              <a:buNone/>
              <a:defRPr sz="1108"/>
            </a:lvl5pPr>
            <a:lvl6pPr marL="1582598" indent="0" algn="ctr">
              <a:buNone/>
              <a:defRPr sz="1108"/>
            </a:lvl6pPr>
            <a:lvl7pPr marL="1899117" indent="0" algn="ctr">
              <a:buNone/>
              <a:defRPr sz="1108"/>
            </a:lvl7pPr>
            <a:lvl8pPr marL="2215637" indent="0" algn="ctr">
              <a:buNone/>
              <a:defRPr sz="1108"/>
            </a:lvl8pPr>
            <a:lvl9pPr marL="2532156" indent="0" algn="ctr">
              <a:buNone/>
              <a:defRPr sz="1108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8C354-386E-4AFC-9159-8DA059B29EB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>
            <a:off x="0" y="9534525"/>
            <a:ext cx="6858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슬라이드 번호 개체 틀 5"/>
          <p:cNvSpPr txBox="1">
            <a:spLocks/>
          </p:cNvSpPr>
          <p:nvPr userDrawn="1"/>
        </p:nvSpPr>
        <p:spPr>
          <a:xfrm>
            <a:off x="6568679" y="9520767"/>
            <a:ext cx="289322" cy="385233"/>
          </a:xfrm>
          <a:prstGeom prst="rect">
            <a:avLst/>
          </a:prstGeom>
        </p:spPr>
        <p:txBody>
          <a:bodyPr lIns="72212" tIns="36106" rIns="72212" bIns="36106" anchor="ctr"/>
          <a:lstStyle>
            <a:lvl1pPr algn="l">
              <a:defRPr lang="ko-KR" altLang="en-US" sz="1000" b="1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 defTabSz="722108" fontAlgn="auto">
              <a:spcBef>
                <a:spcPts val="0"/>
              </a:spcBef>
              <a:spcAft>
                <a:spcPts val="0"/>
              </a:spcAft>
              <a:defRPr/>
            </a:pPr>
            <a:fld id="{31B1D535-8B43-4A09-B33A-E1647FCFB0F8}" type="slidenum">
              <a:rPr kumimoji="0" lang="en-US" altLang="ko-KR" sz="692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pPr algn="ctr" defTabSz="72210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sz="692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0" y="428804"/>
            <a:ext cx="6858000" cy="7383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자유형 8"/>
          <p:cNvSpPr/>
          <p:nvPr userDrawn="1"/>
        </p:nvSpPr>
        <p:spPr>
          <a:xfrm>
            <a:off x="1" y="428804"/>
            <a:ext cx="5689997" cy="738364"/>
          </a:xfrm>
          <a:custGeom>
            <a:avLst/>
            <a:gdLst>
              <a:gd name="connsiteX0" fmla="*/ 0 w 7587049"/>
              <a:gd name="connsiteY0" fmla="*/ 0 h 510746"/>
              <a:gd name="connsiteX1" fmla="*/ 7587049 w 7587049"/>
              <a:gd name="connsiteY1" fmla="*/ 0 h 510746"/>
              <a:gd name="connsiteX2" fmla="*/ 7587049 w 7587049"/>
              <a:gd name="connsiteY2" fmla="*/ 510746 h 510746"/>
              <a:gd name="connsiteX3" fmla="*/ 0 w 7587049"/>
              <a:gd name="connsiteY3" fmla="*/ 510746 h 510746"/>
              <a:gd name="connsiteX4" fmla="*/ 0 w 7587049"/>
              <a:gd name="connsiteY4" fmla="*/ 0 h 510746"/>
              <a:gd name="connsiteX0" fmla="*/ 0 w 7587049"/>
              <a:gd name="connsiteY0" fmla="*/ 0 h 510746"/>
              <a:gd name="connsiteX1" fmla="*/ 6944497 w 7587049"/>
              <a:gd name="connsiteY1" fmla="*/ 0 h 510746"/>
              <a:gd name="connsiteX2" fmla="*/ 7587049 w 7587049"/>
              <a:gd name="connsiteY2" fmla="*/ 510746 h 510746"/>
              <a:gd name="connsiteX3" fmla="*/ 0 w 7587049"/>
              <a:gd name="connsiteY3" fmla="*/ 510746 h 510746"/>
              <a:gd name="connsiteX4" fmla="*/ 0 w 7587049"/>
              <a:gd name="connsiteY4" fmla="*/ 0 h 510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87049" h="510746">
                <a:moveTo>
                  <a:pt x="0" y="0"/>
                </a:moveTo>
                <a:lnTo>
                  <a:pt x="6944497" y="0"/>
                </a:lnTo>
                <a:lnTo>
                  <a:pt x="7587049" y="510746"/>
                </a:lnTo>
                <a:lnTo>
                  <a:pt x="0" y="5107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텍스트 개체 틀 22"/>
          <p:cNvSpPr>
            <a:spLocks noGrp="1"/>
          </p:cNvSpPr>
          <p:nvPr>
            <p:ph type="body" sz="quarter" idx="16" hasCustomPrompt="1"/>
          </p:nvPr>
        </p:nvSpPr>
        <p:spPr>
          <a:xfrm>
            <a:off x="285750" y="522819"/>
            <a:ext cx="4657725" cy="619125"/>
          </a:xfrm>
        </p:spPr>
        <p:txBody>
          <a:bodyPr anchor="t"/>
          <a:lstStyle>
            <a:lvl1pPr>
              <a:buNone/>
              <a:defRPr sz="1385" b="1" baseline="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en-US" altLang="ko-KR" dirty="0"/>
              <a:t>1-1 Your text here</a:t>
            </a:r>
            <a:endParaRPr lang="ko-KR" altLang="en-US" dirty="0"/>
          </a:p>
        </p:txBody>
      </p:sp>
      <p:pic>
        <p:nvPicPr>
          <p:cNvPr id="11" name="그림 10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4" y="9593029"/>
            <a:ext cx="429904" cy="26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 userDrawn="1"/>
        </p:nvSpPr>
        <p:spPr>
          <a:xfrm>
            <a:off x="2425889" y="9549981"/>
            <a:ext cx="1883391" cy="209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62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www.taximeter.co.kr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4280D-04F9-4BAA-BBB4-2112BB9954B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527405"/>
            <a:ext cx="5915025" cy="191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2637014"/>
            <a:ext cx="5915025" cy="6285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83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0AD690B-7B84-432B-BF4B-43D2C7B2EE1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3" r:id="rId2"/>
    <p:sldLayoutId id="2147483678" r:id="rId3"/>
  </p:sldLayoutIdLst>
  <p:txStyles>
    <p:titleStyle>
      <a:lvl1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046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2pPr>
      <a:lvl3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3pPr>
      <a:lvl4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4pPr>
      <a:lvl5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5pPr>
      <a:lvl6pPr marL="31652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6pPr>
      <a:lvl7pPr marL="633039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7pPr>
      <a:lvl8pPr marL="949559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8pPr>
      <a:lvl9pPr marL="1266078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046">
          <a:solidFill>
            <a:schemeClr val="tx1"/>
          </a:solidFill>
          <a:latin typeface="Calibri Light" pitchFamily="34" charset="0"/>
          <a:ea typeface="맑은 고딕" pitchFamily="50" charset="-127"/>
        </a:defRPr>
      </a:lvl9pPr>
    </p:titleStyle>
    <p:bodyStyle>
      <a:lvl1pPr marL="158260" indent="-158260" algn="l" rtl="0" eaLnBrk="0" fontAlgn="base" latinLnBrk="1" hangingPunct="0">
        <a:lnSpc>
          <a:spcPct val="90000"/>
        </a:lnSpc>
        <a:spcBef>
          <a:spcPts val="692"/>
        </a:spcBef>
        <a:spcAft>
          <a:spcPct val="0"/>
        </a:spcAft>
        <a:buFont typeface="Arial" charset="0"/>
        <a:buChar char="•"/>
        <a:defRPr sz="1938" kern="1200">
          <a:solidFill>
            <a:schemeClr val="tx1"/>
          </a:solidFill>
          <a:latin typeface="+mn-lt"/>
          <a:ea typeface="+mn-ea"/>
          <a:cs typeface="+mn-cs"/>
        </a:defRPr>
      </a:lvl1pPr>
      <a:lvl2pPr marL="474779" indent="-158260" algn="l" rtl="0" eaLnBrk="0" fontAlgn="base" latinLnBrk="1" hangingPunct="0">
        <a:lnSpc>
          <a:spcPct val="90000"/>
        </a:lnSpc>
        <a:spcBef>
          <a:spcPts val="346"/>
        </a:spcBef>
        <a:spcAft>
          <a:spcPct val="0"/>
        </a:spcAft>
        <a:buFont typeface="Arial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791299" indent="-158260" algn="l" rtl="0" eaLnBrk="0" fontAlgn="base" latinLnBrk="1" hangingPunct="0">
        <a:lnSpc>
          <a:spcPct val="90000"/>
        </a:lnSpc>
        <a:spcBef>
          <a:spcPts val="346"/>
        </a:spcBef>
        <a:spcAft>
          <a:spcPct val="0"/>
        </a:spcAft>
        <a:buFont typeface="Arial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3pPr>
      <a:lvl4pPr marL="1107818" indent="-158260" algn="l" rtl="0" eaLnBrk="0" fontAlgn="base" latinLnBrk="1" hangingPunct="0">
        <a:lnSpc>
          <a:spcPct val="90000"/>
        </a:lnSpc>
        <a:spcBef>
          <a:spcPts val="346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24338" indent="-158260" algn="l" rtl="0" eaLnBrk="0" fontAlgn="base" latinLnBrk="1" hangingPunct="0">
        <a:lnSpc>
          <a:spcPct val="90000"/>
        </a:lnSpc>
        <a:spcBef>
          <a:spcPts val="346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740858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6pPr>
      <a:lvl7pPr marL="2057377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7pPr>
      <a:lvl8pPr marL="2373897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8pPr>
      <a:lvl9pPr marL="2690416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1pPr>
      <a:lvl2pPr marL="316520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2pPr>
      <a:lvl3pPr marL="633039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3pPr>
      <a:lvl4pPr marL="949559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4pPr>
      <a:lvl5pPr marL="1266078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5pPr>
      <a:lvl6pPr marL="1582598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6pPr>
      <a:lvl7pPr marL="1899117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7pPr>
      <a:lvl8pPr marL="2215637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8pPr>
      <a:lvl9pPr marL="2532156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8.png"/><Relationship Id="rId7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4AD4EB2-A793-9EF4-2D03-1BEA314B2AA7}"/>
              </a:ext>
            </a:extLst>
          </p:cNvPr>
          <p:cNvSpPr txBox="1"/>
          <p:nvPr/>
        </p:nvSpPr>
        <p:spPr>
          <a:xfrm>
            <a:off x="285751" y="1163780"/>
            <a:ext cx="6423393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 err="1" smtClean="0"/>
              <a:t>테더링만</a:t>
            </a:r>
            <a:r>
              <a:rPr lang="ko-KR" altLang="en-US" dirty="0" smtClean="0"/>
              <a:t> 사용 시 </a:t>
            </a:r>
            <a:r>
              <a:rPr lang="ko-KR" altLang="en-US" dirty="0" err="1" smtClean="0"/>
              <a:t>테더링</a:t>
            </a:r>
            <a:r>
              <a:rPr lang="ko-KR" altLang="en-US" dirty="0" smtClean="0"/>
              <a:t> 시작하기 페이지로 이동합니다</a:t>
            </a:r>
            <a:r>
              <a:rPr lang="en-US" altLang="ko-KR" dirty="0" smtClean="0"/>
              <a:t>.</a:t>
            </a:r>
            <a:endParaRPr lang="en-US" altLang="ko-KR" dirty="0" smtClean="0"/>
          </a:p>
          <a:p>
            <a:pPr marL="342900" indent="-342900">
              <a:buAutoNum type="arabicPeriod"/>
            </a:pPr>
            <a:r>
              <a:rPr lang="en-US" altLang="ko-KR" dirty="0" smtClean="0"/>
              <a:t>[</a:t>
            </a:r>
            <a:r>
              <a:rPr lang="ko-KR" altLang="en-US" dirty="0" smtClean="0"/>
              <a:t>시스템설정</a:t>
            </a:r>
            <a:r>
              <a:rPr lang="en-US" altLang="ko-KR" dirty="0" smtClean="0"/>
              <a:t>]&gt;[</a:t>
            </a:r>
            <a:r>
              <a:rPr lang="ko-KR" altLang="en-US" dirty="0" smtClean="0"/>
              <a:t>화면</a:t>
            </a:r>
            <a:r>
              <a:rPr lang="en-US" altLang="ko-KR" dirty="0" smtClean="0"/>
              <a:t>] </a:t>
            </a:r>
            <a:r>
              <a:rPr lang="ko-KR" altLang="en-US" dirty="0" smtClean="0"/>
              <a:t>화면 </a:t>
            </a:r>
            <a:r>
              <a:rPr lang="ko-KR" altLang="en-US" dirty="0" err="1" smtClean="0"/>
              <a:t>미러링</a:t>
            </a:r>
            <a:r>
              <a:rPr lang="ko-KR" altLang="en-US" dirty="0" smtClean="0"/>
              <a:t> </a:t>
            </a:r>
            <a:r>
              <a:rPr lang="en-US" altLang="ko-KR" dirty="0" smtClean="0"/>
              <a:t>[</a:t>
            </a:r>
            <a:r>
              <a:rPr lang="ko-KR" altLang="en-US" dirty="0" smtClean="0"/>
              <a:t>사용</a:t>
            </a:r>
            <a:r>
              <a:rPr lang="en-US" altLang="ko-KR" dirty="0" smtClean="0"/>
              <a:t>] </a:t>
            </a:r>
            <a:r>
              <a:rPr lang="ko-KR" altLang="en-US" dirty="0" smtClean="0"/>
              <a:t>변경합니다</a:t>
            </a:r>
            <a:r>
              <a:rPr lang="en-US" altLang="ko-KR" dirty="0" smtClean="0"/>
              <a:t>.</a:t>
            </a:r>
          </a:p>
          <a:p>
            <a:pPr marL="342900" indent="-342900">
              <a:buAutoNum type="arabicPeriod"/>
            </a:pPr>
            <a:r>
              <a:rPr lang="ko-KR" altLang="en-US" dirty="0" smtClean="0"/>
              <a:t>화면 </a:t>
            </a:r>
            <a:r>
              <a:rPr lang="ko-KR" altLang="en-US" dirty="0" err="1" smtClean="0"/>
              <a:t>미러링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앱</a:t>
            </a:r>
            <a:r>
              <a:rPr lang="ko-KR" altLang="en-US" dirty="0" smtClean="0"/>
              <a:t> 설치 화면에서 </a:t>
            </a:r>
            <a:r>
              <a:rPr lang="en-US" altLang="ko-KR" dirty="0" smtClean="0"/>
              <a:t>[</a:t>
            </a:r>
            <a:r>
              <a:rPr lang="ko-KR" altLang="en-US" dirty="0" smtClean="0"/>
              <a:t>예</a:t>
            </a:r>
            <a:r>
              <a:rPr lang="en-US" altLang="ko-KR" dirty="0" smtClean="0"/>
              <a:t>]</a:t>
            </a:r>
            <a:r>
              <a:rPr lang="ko-KR" altLang="en-US" dirty="0" smtClean="0"/>
              <a:t>를 선택합니다</a:t>
            </a:r>
            <a:r>
              <a:rPr lang="en-US" altLang="ko-KR" dirty="0" smtClean="0"/>
              <a:t>.</a:t>
            </a:r>
          </a:p>
          <a:p>
            <a:pPr marL="342900" indent="-342900">
              <a:buAutoNum type="arabicPeriod"/>
            </a:pPr>
            <a:r>
              <a:rPr lang="ko-KR" altLang="en-US" dirty="0" err="1" smtClean="0"/>
              <a:t>앱이</a:t>
            </a:r>
            <a:r>
              <a:rPr lang="ko-KR" altLang="en-US" dirty="0" smtClean="0"/>
              <a:t> 자동으로 설치됩니다</a:t>
            </a:r>
            <a:r>
              <a:rPr lang="en-US" altLang="ko-KR" dirty="0" smtClean="0"/>
              <a:t>.</a:t>
            </a:r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r>
              <a:rPr lang="ko-KR" altLang="en-US" dirty="0" err="1" smtClean="0"/>
              <a:t>테더링</a:t>
            </a:r>
            <a:r>
              <a:rPr lang="ko-KR" altLang="en-US" dirty="0" smtClean="0"/>
              <a:t> 또는 </a:t>
            </a:r>
            <a:r>
              <a:rPr lang="ko-KR" altLang="en-US" dirty="0" err="1" smtClean="0"/>
              <a:t>미러링할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폰에</a:t>
            </a:r>
            <a:r>
              <a:rPr lang="ko-KR" altLang="en-US" dirty="0" smtClean="0"/>
              <a:t> 따라 다음 페이지 참고하셔서 </a:t>
            </a:r>
            <a:r>
              <a:rPr lang="ko-KR" altLang="en-US" dirty="0" err="1" smtClean="0"/>
              <a:t>테더링</a:t>
            </a:r>
            <a:r>
              <a:rPr lang="ko-KR" altLang="en-US" dirty="0" smtClean="0"/>
              <a:t> 연결이 되면 자동으로 아래 화면이 뜨고 </a:t>
            </a:r>
            <a:r>
              <a:rPr lang="en-US" altLang="ko-KR" dirty="0" smtClean="0"/>
              <a:t>[</a:t>
            </a:r>
            <a:r>
              <a:rPr lang="ko-KR" altLang="en-US" dirty="0" smtClean="0"/>
              <a:t>시작하기</a:t>
            </a:r>
            <a:r>
              <a:rPr lang="en-US" altLang="ko-KR" dirty="0" smtClean="0"/>
              <a:t>]</a:t>
            </a:r>
            <a:r>
              <a:rPr lang="ko-KR" altLang="en-US" dirty="0" smtClean="0"/>
              <a:t>를 선택하면 미터기 </a:t>
            </a:r>
            <a:r>
              <a:rPr lang="ko-KR" altLang="en-US" dirty="0" err="1" smtClean="0"/>
              <a:t>미러링</a:t>
            </a:r>
            <a:r>
              <a:rPr lang="ko-KR" altLang="en-US" dirty="0" smtClean="0"/>
              <a:t> 준비는 완료됩니다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609" y="2837145"/>
            <a:ext cx="2880000" cy="17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텍스트 개체 틀 10">
            <a:extLst>
              <a:ext uri="{FF2B5EF4-FFF2-40B4-BE49-F238E27FC236}">
                <a16:creationId xmlns="" xmlns:a16="http://schemas.microsoft.com/office/drawing/2014/main" id="{A7BA7430-E365-026C-AF76-83FDD31D64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5750" y="522819"/>
            <a:ext cx="6572250" cy="619125"/>
          </a:xfrm>
        </p:spPr>
        <p:txBody>
          <a:bodyPr/>
          <a:lstStyle/>
          <a:p>
            <a:r>
              <a:rPr lang="ko-KR" altLang="en-US" sz="3200" dirty="0" err="1"/>
              <a:t>미러링</a:t>
            </a:r>
            <a:r>
              <a:rPr lang="ko-KR" altLang="en-US" sz="3200" dirty="0"/>
              <a:t> </a:t>
            </a:r>
            <a:r>
              <a:rPr lang="ko-KR" altLang="en-US" sz="3200" dirty="0" smtClean="0"/>
              <a:t>시작하기 </a:t>
            </a:r>
            <a:r>
              <a:rPr lang="en-US" altLang="ko-KR" sz="3200" dirty="0" smtClean="0"/>
              <a:t>– </a:t>
            </a:r>
            <a:r>
              <a:rPr lang="ko-KR" altLang="en-US" sz="3200" dirty="0" smtClean="0"/>
              <a:t>미터</a:t>
            </a:r>
            <a:r>
              <a:rPr lang="ko-KR" altLang="en-US" sz="3200" dirty="0" smtClean="0"/>
              <a:t>기</a:t>
            </a:r>
            <a:endParaRPr lang="ko-KR" altLang="en-US" sz="3200" dirty="0"/>
          </a:p>
        </p:txBody>
      </p:sp>
      <p:sp>
        <p:nvSpPr>
          <p:cNvPr id="14" name="타원 13">
            <a:extLst>
              <a:ext uri="{FF2B5EF4-FFF2-40B4-BE49-F238E27FC236}">
                <a16:creationId xmlns="" xmlns:a16="http://schemas.microsoft.com/office/drawing/2014/main" id="{FBDEB79D-1B2E-6818-146C-2D373AA9034C}"/>
              </a:ext>
            </a:extLst>
          </p:cNvPr>
          <p:cNvSpPr/>
          <p:nvPr/>
        </p:nvSpPr>
        <p:spPr>
          <a:xfrm>
            <a:off x="2371061" y="4115267"/>
            <a:ext cx="584790" cy="52734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1275" y="2837144"/>
            <a:ext cx="2880000" cy="17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53046" y="4634047"/>
            <a:ext cx="2880000" cy="17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타원 19">
            <a:extLst>
              <a:ext uri="{FF2B5EF4-FFF2-40B4-BE49-F238E27FC236}">
                <a16:creationId xmlns="" xmlns:a16="http://schemas.microsoft.com/office/drawing/2014/main" id="{FBDEB79D-1B2E-6818-146C-2D373AA9034C}"/>
              </a:ext>
            </a:extLst>
          </p:cNvPr>
          <p:cNvSpPr/>
          <p:nvPr/>
        </p:nvSpPr>
        <p:spPr>
          <a:xfrm>
            <a:off x="5415517" y="4012486"/>
            <a:ext cx="584790" cy="52734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 l="22889" t="25501" r="21979" b="21582"/>
          <a:stretch>
            <a:fillRect/>
          </a:stretch>
        </p:blipFill>
        <p:spPr bwMode="auto">
          <a:xfrm>
            <a:off x="2009555" y="7719248"/>
            <a:ext cx="2880000" cy="165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타원 22">
            <a:extLst>
              <a:ext uri="{FF2B5EF4-FFF2-40B4-BE49-F238E27FC236}">
                <a16:creationId xmlns="" xmlns:a16="http://schemas.microsoft.com/office/drawing/2014/main" id="{FBDEB79D-1B2E-6818-146C-2D373AA9034C}"/>
              </a:ext>
            </a:extLst>
          </p:cNvPr>
          <p:cNvSpPr/>
          <p:nvPr/>
        </p:nvSpPr>
        <p:spPr>
          <a:xfrm>
            <a:off x="4132524" y="8715632"/>
            <a:ext cx="584790" cy="52734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977272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27A549F-25FF-FE7E-5129-F1467CA1F394}"/>
              </a:ext>
            </a:extLst>
          </p:cNvPr>
          <p:cNvSpPr txBox="1"/>
          <p:nvPr/>
        </p:nvSpPr>
        <p:spPr>
          <a:xfrm>
            <a:off x="285750" y="1163780"/>
            <a:ext cx="6532558" cy="84330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/>
              <a:t>최신 버전 업데이트를 완료합니다</a:t>
            </a:r>
            <a:r>
              <a:rPr lang="en-US" altLang="ko-KR" dirty="0"/>
              <a:t>.</a:t>
            </a:r>
          </a:p>
          <a:p>
            <a:pPr marL="342900" indent="-342900">
              <a:buAutoNum type="arabicPeriod"/>
            </a:pPr>
            <a:r>
              <a:rPr lang="ko-KR" altLang="en-US" dirty="0"/>
              <a:t>휴대폰 </a:t>
            </a:r>
            <a:r>
              <a:rPr lang="en-US" altLang="ko-KR" dirty="0"/>
              <a:t>[</a:t>
            </a:r>
            <a:r>
              <a:rPr lang="ko-KR" altLang="en-US" dirty="0"/>
              <a:t>핫스팟</a:t>
            </a:r>
            <a:r>
              <a:rPr lang="en-US" altLang="ko-KR" dirty="0"/>
              <a:t>] &gt; [</a:t>
            </a:r>
            <a:r>
              <a:rPr lang="ko-KR" altLang="en-US" dirty="0"/>
              <a:t>설정</a:t>
            </a:r>
            <a:r>
              <a:rPr lang="en-US" altLang="ko-KR" dirty="0"/>
              <a:t>]</a:t>
            </a:r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en-US" altLang="ko-KR" dirty="0"/>
              <a:t>[</a:t>
            </a:r>
            <a:r>
              <a:rPr lang="ko-KR" altLang="en-US" dirty="0"/>
              <a:t>고급</a:t>
            </a:r>
            <a:r>
              <a:rPr lang="en-US" altLang="ko-KR" dirty="0"/>
              <a:t>] &gt; [</a:t>
            </a:r>
            <a:r>
              <a:rPr lang="ko-KR" altLang="en-US" dirty="0"/>
              <a:t>항상 </a:t>
            </a:r>
            <a:r>
              <a:rPr lang="ko-KR" altLang="en-US" dirty="0" err="1"/>
              <a:t>켜짐</a:t>
            </a:r>
            <a:r>
              <a:rPr lang="en-US" altLang="ko-KR" dirty="0"/>
              <a:t>]</a:t>
            </a:r>
          </a:p>
          <a:p>
            <a:pPr marL="342900" indent="-342900">
              <a:buAutoNum type="arabicPeriod"/>
            </a:pPr>
            <a:r>
              <a:rPr lang="ko-KR" altLang="en-US" dirty="0"/>
              <a:t>모든 설정을 완료 후 </a:t>
            </a:r>
            <a:r>
              <a:rPr lang="en-US" altLang="ko-KR" dirty="0"/>
              <a:t>[</a:t>
            </a:r>
            <a:r>
              <a:rPr lang="ko-KR" altLang="en-US" dirty="0"/>
              <a:t>메뉴</a:t>
            </a:r>
            <a:r>
              <a:rPr lang="en-US" altLang="ko-KR" dirty="0"/>
              <a:t>] </a:t>
            </a:r>
            <a:r>
              <a:rPr lang="ko-KR" altLang="en-US" dirty="0"/>
              <a:t>에서 안테나 바를 길게 누르고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/>
              <a:t>기다리면 자동으로 </a:t>
            </a:r>
            <a:r>
              <a:rPr lang="en-US" altLang="ko-KR" dirty="0"/>
              <a:t>“</a:t>
            </a:r>
            <a:r>
              <a:rPr lang="ko-KR" altLang="en-US" dirty="0" err="1"/>
              <a:t>테더링</a:t>
            </a:r>
            <a:r>
              <a:rPr lang="en-US" altLang="ko-KR" dirty="0"/>
              <a:t>”</a:t>
            </a:r>
            <a:r>
              <a:rPr lang="ko-KR" altLang="en-US" dirty="0"/>
              <a:t>이 연결됩니다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5. </a:t>
            </a:r>
            <a:r>
              <a:rPr lang="ko-KR" altLang="en-US" dirty="0"/>
              <a:t>연결이 완료되면 휴대폰 그림이 활성화 됩니다</a:t>
            </a:r>
            <a:r>
              <a:rPr lang="en-US" altLang="ko-KR" dirty="0"/>
              <a:t>.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테더링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연결 시 반드시 휴대폰 통신사를 선택하고 </a:t>
            </a:r>
            <a:r>
              <a:rPr lang="en-US" altLang="ko-KR" sz="14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wifi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꺼주세요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itchFamily="2" charset="2"/>
              </a:rPr>
              <a:t> 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인터넷이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안되는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wifi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 시 카드 장애 발생</a:t>
            </a:r>
            <a:endParaRPr lang="en-US" altLang="ko-KR" sz="1400" dirty="0"/>
          </a:p>
          <a:p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 </a:t>
            </a:r>
            <a:r>
              <a:rPr lang="ko-KR" altLang="en-US" sz="14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테더링은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휴대폰 데이터를 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24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최대 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15MB 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정도 사용됩니다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본인의 데이터 </a:t>
            </a:r>
            <a:r>
              <a:rPr lang="ko-KR" altLang="en-US" sz="14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제공량을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꼭 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!!! 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 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하세요 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★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endParaRPr lang="en-US" altLang="ko-KR" sz="1400" b="1" dirty="0">
              <a:solidFill>
                <a:srgbClr val="FF0000"/>
              </a:solidFill>
            </a:endParaRPr>
          </a:p>
        </p:txBody>
      </p:sp>
      <p:pic>
        <p:nvPicPr>
          <p:cNvPr id="92" name="그림 91">
            <a:extLst>
              <a:ext uri="{FF2B5EF4-FFF2-40B4-BE49-F238E27FC236}">
                <a16:creationId xmlns="" xmlns:a16="http://schemas.microsoft.com/office/drawing/2014/main" id="{CE8EA23B-271C-33F3-5289-4968761B8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76" y="6207379"/>
            <a:ext cx="3392665" cy="2035599"/>
          </a:xfrm>
          <a:prstGeom prst="rect">
            <a:avLst/>
          </a:prstGeom>
        </p:spPr>
      </p:pic>
      <p:pic>
        <p:nvPicPr>
          <p:cNvPr id="84" name="그림 83">
            <a:extLst>
              <a:ext uri="{FF2B5EF4-FFF2-40B4-BE49-F238E27FC236}">
                <a16:creationId xmlns="" xmlns:a16="http://schemas.microsoft.com/office/drawing/2014/main" id="{83B03B89-1612-F984-48B5-87DDAC9593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767" y="1810111"/>
            <a:ext cx="1563478" cy="3474395"/>
          </a:xfrm>
          <a:prstGeom prst="rect">
            <a:avLst/>
          </a:prstGeom>
        </p:spPr>
      </p:pic>
      <p:pic>
        <p:nvPicPr>
          <p:cNvPr id="86" name="그림 85">
            <a:extLst>
              <a:ext uri="{FF2B5EF4-FFF2-40B4-BE49-F238E27FC236}">
                <a16:creationId xmlns="" xmlns:a16="http://schemas.microsoft.com/office/drawing/2014/main" id="{99DE3EC3-951F-ED3D-C616-138CF51E43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8" y="1810111"/>
            <a:ext cx="1563478" cy="34743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45B4A3-ECEB-0105-82BD-DD8C3FCE314E}"/>
              </a:ext>
            </a:extLst>
          </p:cNvPr>
          <p:cNvSpPr txBox="1"/>
          <p:nvPr/>
        </p:nvSpPr>
        <p:spPr>
          <a:xfrm>
            <a:off x="88146" y="29664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1" name="텍스트 개체 틀 10">
            <a:extLst>
              <a:ext uri="{FF2B5EF4-FFF2-40B4-BE49-F238E27FC236}">
                <a16:creationId xmlns="" xmlns:a16="http://schemas.microsoft.com/office/drawing/2014/main" id="{BDDE9A06-BB6F-EB59-6E2E-0E2985FB38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5750" y="522819"/>
            <a:ext cx="6572250" cy="619125"/>
          </a:xfrm>
        </p:spPr>
        <p:txBody>
          <a:bodyPr/>
          <a:lstStyle/>
          <a:p>
            <a:r>
              <a:rPr lang="ko-KR" altLang="en-US" sz="3200" dirty="0" err="1"/>
              <a:t>테더링</a:t>
            </a:r>
            <a:r>
              <a:rPr lang="ko-KR" altLang="en-US" sz="3200" dirty="0"/>
              <a:t> </a:t>
            </a:r>
            <a:r>
              <a:rPr lang="ko-KR" altLang="en-US" sz="3200" dirty="0" smtClean="0"/>
              <a:t>시작하기 </a:t>
            </a:r>
            <a:r>
              <a:rPr lang="en-US" altLang="ko-KR" sz="3200" dirty="0" smtClean="0"/>
              <a:t>- Android</a:t>
            </a:r>
            <a:endParaRPr lang="ko-KR" altLang="en-US" sz="3200" dirty="0"/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15847014-85D7-493B-595B-173619AB1792}"/>
              </a:ext>
            </a:extLst>
          </p:cNvPr>
          <p:cNvSpPr/>
          <p:nvPr/>
        </p:nvSpPr>
        <p:spPr>
          <a:xfrm>
            <a:off x="73074" y="2351048"/>
            <a:ext cx="1070148" cy="338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A7F05571-D797-D1D3-EBCC-3045919262E9}"/>
              </a:ext>
            </a:extLst>
          </p:cNvPr>
          <p:cNvSpPr txBox="1"/>
          <p:nvPr/>
        </p:nvSpPr>
        <p:spPr>
          <a:xfrm>
            <a:off x="3765303" y="1597868"/>
            <a:ext cx="3253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▶네트워크 이름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차량번호로 변경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="" xmlns:a16="http://schemas.microsoft.com/office/drawing/2014/main" id="{FF1E65B8-C1EA-AAA8-0B73-EF09361859B3}"/>
              </a:ext>
            </a:extLst>
          </p:cNvPr>
          <p:cNvSpPr/>
          <p:nvPr/>
        </p:nvSpPr>
        <p:spPr>
          <a:xfrm>
            <a:off x="3297511" y="6696715"/>
            <a:ext cx="401734" cy="52370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화살표: 오른쪽 32">
            <a:extLst>
              <a:ext uri="{FF2B5EF4-FFF2-40B4-BE49-F238E27FC236}">
                <a16:creationId xmlns="" xmlns:a16="http://schemas.microsoft.com/office/drawing/2014/main" id="{C0BBBAE3-0DD7-E062-3A48-664A280FE707}"/>
              </a:ext>
            </a:extLst>
          </p:cNvPr>
          <p:cNvSpPr/>
          <p:nvPr/>
        </p:nvSpPr>
        <p:spPr>
          <a:xfrm>
            <a:off x="1753985" y="3225337"/>
            <a:ext cx="257695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7" name="직선 화살표 연결선 36">
            <a:extLst>
              <a:ext uri="{FF2B5EF4-FFF2-40B4-BE49-F238E27FC236}">
                <a16:creationId xmlns="" xmlns:a16="http://schemas.microsoft.com/office/drawing/2014/main" id="{7D58580B-2A26-CAF4-92EE-2CBDE639FE0F}"/>
              </a:ext>
            </a:extLst>
          </p:cNvPr>
          <p:cNvCxnSpPr>
            <a:cxnSpLocks/>
            <a:stCxn id="20" idx="3"/>
          </p:cNvCxnSpPr>
          <p:nvPr/>
        </p:nvCxnSpPr>
        <p:spPr>
          <a:xfrm flipV="1">
            <a:off x="1143222" y="1772697"/>
            <a:ext cx="2797756" cy="74762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>
            <a:extLst>
              <a:ext uri="{FF2B5EF4-FFF2-40B4-BE49-F238E27FC236}">
                <a16:creationId xmlns="" xmlns:a16="http://schemas.microsoft.com/office/drawing/2014/main" id="{A8F52F2B-AC59-0A11-CE44-3FFE3AE6D4C1}"/>
              </a:ext>
            </a:extLst>
          </p:cNvPr>
          <p:cNvSpPr/>
          <p:nvPr/>
        </p:nvSpPr>
        <p:spPr>
          <a:xfrm>
            <a:off x="84732" y="3136141"/>
            <a:ext cx="1070146" cy="338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39" name="직선 화살표 연결선 38">
            <a:extLst>
              <a:ext uri="{FF2B5EF4-FFF2-40B4-BE49-F238E27FC236}">
                <a16:creationId xmlns="" xmlns:a16="http://schemas.microsoft.com/office/drawing/2014/main" id="{F13DE693-2BA5-C24D-0F37-B4648231F77B}"/>
              </a:ext>
            </a:extLst>
          </p:cNvPr>
          <p:cNvCxnSpPr>
            <a:cxnSpLocks/>
            <a:stCxn id="38" idx="3"/>
          </p:cNvCxnSpPr>
          <p:nvPr/>
        </p:nvCxnSpPr>
        <p:spPr>
          <a:xfrm flipV="1">
            <a:off x="1154878" y="2558076"/>
            <a:ext cx="2766383" cy="74734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92811637-A0F1-4683-3203-C540FFC05F93}"/>
              </a:ext>
            </a:extLst>
          </p:cNvPr>
          <p:cNvSpPr txBox="1"/>
          <p:nvPr/>
        </p:nvSpPr>
        <p:spPr>
          <a:xfrm>
            <a:off x="3776607" y="2376602"/>
            <a:ext cx="26052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▶ 비밀번호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단말기번호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단말기 번호는 미터기에서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메뉴 </a:t>
            </a:r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안테나 길게 누르면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표시 됩니다</a:t>
            </a:r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.]</a:t>
            </a:r>
          </a:p>
        </p:txBody>
      </p:sp>
      <p:grpSp>
        <p:nvGrpSpPr>
          <p:cNvPr id="60" name="그룹 59">
            <a:extLst>
              <a:ext uri="{FF2B5EF4-FFF2-40B4-BE49-F238E27FC236}">
                <a16:creationId xmlns="" xmlns:a16="http://schemas.microsoft.com/office/drawing/2014/main" id="{012BD24C-FB24-BC16-88AF-7876FF8FBD2D}"/>
              </a:ext>
            </a:extLst>
          </p:cNvPr>
          <p:cNvGrpSpPr/>
          <p:nvPr/>
        </p:nvGrpSpPr>
        <p:grpSpPr>
          <a:xfrm>
            <a:off x="3964555" y="3304666"/>
            <a:ext cx="1700443" cy="976076"/>
            <a:chOff x="564764" y="4475086"/>
            <a:chExt cx="6858000" cy="4114800"/>
          </a:xfrm>
        </p:grpSpPr>
        <p:pic>
          <p:nvPicPr>
            <p:cNvPr id="59" name="그림 58">
              <a:extLst>
                <a:ext uri="{FF2B5EF4-FFF2-40B4-BE49-F238E27FC236}">
                  <a16:creationId xmlns="" xmlns:a16="http://schemas.microsoft.com/office/drawing/2014/main" id="{920D5A17-27A3-E2A3-4351-D051CC6830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764" y="4475086"/>
              <a:ext cx="6858000" cy="4114800"/>
            </a:xfrm>
            <a:prstGeom prst="rect">
              <a:avLst/>
            </a:prstGeom>
          </p:spPr>
        </p:pic>
        <p:pic>
          <p:nvPicPr>
            <p:cNvPr id="57" name="그림 56">
              <a:extLst>
                <a:ext uri="{FF2B5EF4-FFF2-40B4-BE49-F238E27FC236}">
                  <a16:creationId xmlns="" xmlns:a16="http://schemas.microsoft.com/office/drawing/2014/main" id="{0A2DD863-4AFD-CF45-6C12-FC8E671AC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89477"/>
            <a:stretch/>
          </p:blipFill>
          <p:spPr>
            <a:xfrm>
              <a:off x="6701078" y="4475086"/>
              <a:ext cx="721686" cy="4114800"/>
            </a:xfrm>
            <a:prstGeom prst="rect">
              <a:avLst/>
            </a:prstGeom>
          </p:spPr>
        </p:pic>
      </p:grpSp>
      <p:sp>
        <p:nvSpPr>
          <p:cNvPr id="65" name="타원 64">
            <a:extLst>
              <a:ext uri="{FF2B5EF4-FFF2-40B4-BE49-F238E27FC236}">
                <a16:creationId xmlns="" xmlns:a16="http://schemas.microsoft.com/office/drawing/2014/main" id="{91356C5D-C7D2-AEFB-6B58-AC3C05EA892B}"/>
              </a:ext>
            </a:extLst>
          </p:cNvPr>
          <p:cNvSpPr/>
          <p:nvPr/>
        </p:nvSpPr>
        <p:spPr>
          <a:xfrm>
            <a:off x="5440550" y="3487420"/>
            <a:ext cx="286104" cy="28538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9" name="그림 68">
            <a:extLst>
              <a:ext uri="{FF2B5EF4-FFF2-40B4-BE49-F238E27FC236}">
                <a16:creationId xmlns="" xmlns:a16="http://schemas.microsoft.com/office/drawing/2014/main" id="{36599ED8-BEE5-A436-BE51-1411BD5164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683" y="3995858"/>
            <a:ext cx="1975009" cy="1058333"/>
          </a:xfrm>
          <a:prstGeom prst="rect">
            <a:avLst/>
          </a:prstGeom>
        </p:spPr>
      </p:pic>
      <p:cxnSp>
        <p:nvCxnSpPr>
          <p:cNvPr id="80" name="연결선: 꺾임 79">
            <a:extLst>
              <a:ext uri="{FF2B5EF4-FFF2-40B4-BE49-F238E27FC236}">
                <a16:creationId xmlns="" xmlns:a16="http://schemas.microsoft.com/office/drawing/2014/main" id="{26DC7C28-511C-C373-EACA-863F37B92797}"/>
              </a:ext>
            </a:extLst>
          </p:cNvPr>
          <p:cNvCxnSpPr>
            <a:stCxn id="65" idx="6"/>
          </p:cNvCxnSpPr>
          <p:nvPr/>
        </p:nvCxnSpPr>
        <p:spPr>
          <a:xfrm>
            <a:off x="5726654" y="3630111"/>
            <a:ext cx="274062" cy="608355"/>
          </a:xfrm>
          <a:prstGeom prst="bentConnector2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직사각형 81">
            <a:extLst>
              <a:ext uri="{FF2B5EF4-FFF2-40B4-BE49-F238E27FC236}">
                <a16:creationId xmlns="" xmlns:a16="http://schemas.microsoft.com/office/drawing/2014/main" id="{470A9174-2669-32AF-103A-D7D08607EA00}"/>
              </a:ext>
            </a:extLst>
          </p:cNvPr>
          <p:cNvSpPr/>
          <p:nvPr/>
        </p:nvSpPr>
        <p:spPr>
          <a:xfrm>
            <a:off x="5391220" y="4328742"/>
            <a:ext cx="766233" cy="203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tx1"/>
                </a:solidFill>
              </a:rPr>
              <a:t>189800019</a:t>
            </a:r>
            <a:endParaRPr lang="ko-KR" altLang="en-US" sz="900" dirty="0">
              <a:solidFill>
                <a:schemeClr val="tx1"/>
              </a:solidFill>
            </a:endParaRPr>
          </a:p>
        </p:txBody>
      </p:sp>
      <p:sp>
        <p:nvSpPr>
          <p:cNvPr id="71" name="타원 70">
            <a:extLst>
              <a:ext uri="{FF2B5EF4-FFF2-40B4-BE49-F238E27FC236}">
                <a16:creationId xmlns="" xmlns:a16="http://schemas.microsoft.com/office/drawing/2014/main" id="{C0BA13F4-6CEE-B698-8758-BD3AB6B42FC4}"/>
              </a:ext>
            </a:extLst>
          </p:cNvPr>
          <p:cNvSpPr/>
          <p:nvPr/>
        </p:nvSpPr>
        <p:spPr>
          <a:xfrm>
            <a:off x="5391220" y="4309920"/>
            <a:ext cx="800100" cy="26185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3" name="연결선: 꺾임 92">
            <a:extLst>
              <a:ext uri="{FF2B5EF4-FFF2-40B4-BE49-F238E27FC236}">
                <a16:creationId xmlns="" xmlns:a16="http://schemas.microsoft.com/office/drawing/2014/main" id="{187C1F2F-749D-0553-C65E-8ECD4F5989D3}"/>
              </a:ext>
            </a:extLst>
          </p:cNvPr>
          <p:cNvCxnSpPr>
            <a:cxnSpLocks/>
            <a:endCxn id="25" idx="6"/>
          </p:cNvCxnSpPr>
          <p:nvPr/>
        </p:nvCxnSpPr>
        <p:spPr>
          <a:xfrm rot="5400000">
            <a:off x="3596153" y="6293868"/>
            <a:ext cx="767791" cy="561605"/>
          </a:xfrm>
          <a:prstGeom prst="bentConnector2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>
            <a:extLst>
              <a:ext uri="{FF2B5EF4-FFF2-40B4-BE49-F238E27FC236}">
                <a16:creationId xmlns="" xmlns:a16="http://schemas.microsoft.com/office/drawing/2014/main" id="{A8F52F2B-AC59-0A11-CE44-3FFE3AE6D4C1}"/>
              </a:ext>
            </a:extLst>
          </p:cNvPr>
          <p:cNvSpPr/>
          <p:nvPr/>
        </p:nvSpPr>
        <p:spPr>
          <a:xfrm>
            <a:off x="85667" y="3524153"/>
            <a:ext cx="1400933" cy="5317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A7F05571-D797-D1D3-EBCC-3045919262E9}"/>
              </a:ext>
            </a:extLst>
          </p:cNvPr>
          <p:cNvSpPr txBox="1"/>
          <p:nvPr/>
        </p:nvSpPr>
        <p:spPr>
          <a:xfrm>
            <a:off x="3769043" y="2008320"/>
            <a:ext cx="3253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▶보안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WPA2-Personal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A7F05571-D797-D1D3-EBCC-3045919262E9}"/>
              </a:ext>
            </a:extLst>
          </p:cNvPr>
          <p:cNvSpPr txBox="1"/>
          <p:nvPr/>
        </p:nvSpPr>
        <p:spPr>
          <a:xfrm>
            <a:off x="3759344" y="5105041"/>
            <a:ext cx="3253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▶밴드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2.4GHz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A8F52F2B-AC59-0A11-CE44-3FFE3AE6D4C1}"/>
              </a:ext>
            </a:extLst>
          </p:cNvPr>
          <p:cNvSpPr/>
          <p:nvPr/>
        </p:nvSpPr>
        <p:spPr>
          <a:xfrm>
            <a:off x="80059" y="2755609"/>
            <a:ext cx="1070146" cy="338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36" name="직선 화살표 연결선 35">
            <a:extLst>
              <a:ext uri="{FF2B5EF4-FFF2-40B4-BE49-F238E27FC236}">
                <a16:creationId xmlns="" xmlns:a16="http://schemas.microsoft.com/office/drawing/2014/main" id="{F13DE693-2BA5-C24D-0F37-B4648231F77B}"/>
              </a:ext>
            </a:extLst>
          </p:cNvPr>
          <p:cNvCxnSpPr>
            <a:cxnSpLocks/>
          </p:cNvCxnSpPr>
          <p:nvPr/>
        </p:nvCxnSpPr>
        <p:spPr>
          <a:xfrm flipV="1">
            <a:off x="1155814" y="2187828"/>
            <a:ext cx="2759838" cy="7819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>
            <a:extLst>
              <a:ext uri="{FF2B5EF4-FFF2-40B4-BE49-F238E27FC236}">
                <a16:creationId xmlns="" xmlns:a16="http://schemas.microsoft.com/office/drawing/2014/main" id="{F13DE693-2BA5-C24D-0F37-B4648231F77B}"/>
              </a:ext>
            </a:extLst>
          </p:cNvPr>
          <p:cNvCxnSpPr>
            <a:cxnSpLocks/>
            <a:stCxn id="29" idx="3"/>
          </p:cNvCxnSpPr>
          <p:nvPr/>
        </p:nvCxnSpPr>
        <p:spPr>
          <a:xfrm>
            <a:off x="1486600" y="3790025"/>
            <a:ext cx="2457378" cy="14853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50302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10">
            <a:extLst>
              <a:ext uri="{FF2B5EF4-FFF2-40B4-BE49-F238E27FC236}">
                <a16:creationId xmlns="" xmlns:a16="http://schemas.microsoft.com/office/drawing/2014/main" id="{A7BA7430-E365-026C-AF76-83FDD31D64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5750" y="522819"/>
            <a:ext cx="6572250" cy="619125"/>
          </a:xfrm>
        </p:spPr>
        <p:txBody>
          <a:bodyPr/>
          <a:lstStyle/>
          <a:p>
            <a:r>
              <a:rPr lang="ko-KR" altLang="en-US" sz="3200" dirty="0" err="1"/>
              <a:t>미러링</a:t>
            </a:r>
            <a:r>
              <a:rPr lang="ko-KR" altLang="en-US" sz="3200" dirty="0"/>
              <a:t> </a:t>
            </a:r>
            <a:r>
              <a:rPr lang="ko-KR" altLang="en-US" sz="3200" dirty="0" smtClean="0"/>
              <a:t>시작하기 </a:t>
            </a:r>
            <a:r>
              <a:rPr lang="en-US" altLang="ko-KR" sz="3200" dirty="0" smtClean="0"/>
              <a:t>– Android</a:t>
            </a:r>
            <a:endParaRPr lang="ko-KR" alt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4AD4EB2-A793-9EF4-2D03-1BEA314B2AA7}"/>
              </a:ext>
            </a:extLst>
          </p:cNvPr>
          <p:cNvSpPr txBox="1"/>
          <p:nvPr/>
        </p:nvSpPr>
        <p:spPr>
          <a:xfrm>
            <a:off x="285750" y="1163780"/>
            <a:ext cx="583685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 err="1" smtClean="0"/>
              <a:t>테더링</a:t>
            </a:r>
            <a:r>
              <a:rPr lang="ko-KR" altLang="en-US" dirty="0" smtClean="0"/>
              <a:t> </a:t>
            </a:r>
            <a:r>
              <a:rPr lang="ko-KR" altLang="en-US" dirty="0"/>
              <a:t>연결을 완료합니다</a:t>
            </a:r>
            <a:r>
              <a:rPr lang="en-US" altLang="ko-KR" dirty="0"/>
              <a:t>.</a:t>
            </a:r>
          </a:p>
          <a:p>
            <a:pPr marL="342900" indent="-342900">
              <a:buAutoNum type="arabicPeriod"/>
            </a:pPr>
            <a:r>
              <a:rPr lang="en-US" altLang="ko-KR" dirty="0" smtClean="0"/>
              <a:t>2. </a:t>
            </a:r>
            <a:r>
              <a:rPr lang="ko-KR" altLang="en-US" dirty="0"/>
              <a:t>앱스토어에서 </a:t>
            </a:r>
            <a:r>
              <a:rPr lang="en-US" altLang="ko-KR" dirty="0"/>
              <a:t>“AVNC” </a:t>
            </a:r>
            <a:r>
              <a:rPr lang="ko-KR" altLang="en-US" dirty="0"/>
              <a:t>를</a:t>
            </a:r>
            <a:r>
              <a:rPr lang="en-US" altLang="ko-KR" dirty="0"/>
              <a:t> </a:t>
            </a:r>
            <a:r>
              <a:rPr lang="ko-KR" altLang="en-US" dirty="0"/>
              <a:t>설치합니다</a:t>
            </a:r>
            <a:r>
              <a:rPr lang="en-US" altLang="ko-KR" dirty="0"/>
              <a:t>.</a:t>
            </a:r>
          </a:p>
          <a:p>
            <a:r>
              <a:rPr lang="en-US" altLang="ko-KR" dirty="0" smtClean="0"/>
              <a:t>3. </a:t>
            </a:r>
            <a:r>
              <a:rPr lang="en-US" altLang="ko-KR" dirty="0"/>
              <a:t>“AVNC” </a:t>
            </a:r>
            <a:r>
              <a:rPr lang="ko-KR" altLang="en-US" dirty="0"/>
              <a:t>를 실행합니다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 smtClean="0"/>
              <a:t>4. </a:t>
            </a:r>
            <a:r>
              <a:rPr lang="ko-KR" altLang="en-US" dirty="0"/>
              <a:t>미터기 화면의 </a:t>
            </a:r>
            <a:r>
              <a:rPr lang="en-US" altLang="ko-KR" dirty="0"/>
              <a:t>IP </a:t>
            </a:r>
            <a:r>
              <a:rPr lang="ko-KR" altLang="en-US" dirty="0"/>
              <a:t>주소를 입력하시고</a:t>
            </a:r>
            <a:endParaRPr lang="en-US" altLang="ko-KR" dirty="0"/>
          </a:p>
          <a:p>
            <a:r>
              <a:rPr lang="en-US" altLang="ko-KR" dirty="0" smtClean="0"/>
              <a:t>5. </a:t>
            </a:r>
            <a:r>
              <a:rPr lang="ko-KR" altLang="en-US" dirty="0"/>
              <a:t>입력된 </a:t>
            </a:r>
            <a:r>
              <a:rPr lang="en-US" altLang="ko-KR" dirty="0"/>
              <a:t>IP</a:t>
            </a:r>
            <a:r>
              <a:rPr lang="ko-KR" altLang="en-US" dirty="0"/>
              <a:t>주소를 클릭하면  </a:t>
            </a:r>
            <a:r>
              <a:rPr lang="en-US" altLang="ko-KR" dirty="0"/>
              <a:t>“</a:t>
            </a:r>
            <a:r>
              <a:rPr lang="ko-KR" altLang="en-US" dirty="0" err="1"/>
              <a:t>미러링</a:t>
            </a:r>
            <a:r>
              <a:rPr lang="en-US" altLang="ko-KR" dirty="0"/>
              <a:t>”</a:t>
            </a:r>
            <a:r>
              <a:rPr lang="ko-KR" altLang="en-US" dirty="0"/>
              <a:t>이 완료됩니다</a:t>
            </a:r>
            <a:r>
              <a:rPr lang="en-US" altLang="ko-KR" dirty="0"/>
              <a:t>. 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F4EE4D80-CACC-A5EF-CABE-4F34D80076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731" r="70513" b="73910"/>
          <a:stretch/>
        </p:blipFill>
        <p:spPr>
          <a:xfrm>
            <a:off x="701309" y="2050396"/>
            <a:ext cx="1314450" cy="14224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="" xmlns:a16="http://schemas.microsoft.com/office/drawing/2014/main" id="{7A7A4B85-4174-C0EC-520E-577291C300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059" y="2074077"/>
            <a:ext cx="2078191" cy="124691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="" xmlns:a16="http://schemas.microsoft.com/office/drawing/2014/main" id="{BAE9EF39-BEFC-2746-46AF-2D49FEC1FD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826" y="2050396"/>
            <a:ext cx="1563479" cy="3474395"/>
          </a:xfrm>
          <a:prstGeom prst="rect">
            <a:avLst/>
          </a:prstGeom>
        </p:spPr>
      </p:pic>
      <p:sp>
        <p:nvSpPr>
          <p:cNvPr id="13" name="화살표: 오른쪽 12">
            <a:extLst>
              <a:ext uri="{FF2B5EF4-FFF2-40B4-BE49-F238E27FC236}">
                <a16:creationId xmlns="" xmlns:a16="http://schemas.microsoft.com/office/drawing/2014/main" id="{02AAB1ED-46A5-29DE-8577-6B2BA106605B}"/>
              </a:ext>
            </a:extLst>
          </p:cNvPr>
          <p:cNvSpPr/>
          <p:nvPr/>
        </p:nvSpPr>
        <p:spPr>
          <a:xfrm>
            <a:off x="2091981" y="2513582"/>
            <a:ext cx="257695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="" xmlns:a16="http://schemas.microsoft.com/office/drawing/2014/main" id="{FBDEB79D-1B2E-6818-146C-2D373AA9034C}"/>
              </a:ext>
            </a:extLst>
          </p:cNvPr>
          <p:cNvSpPr/>
          <p:nvPr/>
        </p:nvSpPr>
        <p:spPr>
          <a:xfrm>
            <a:off x="3657600" y="4933950"/>
            <a:ext cx="469900" cy="527341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6" name="연결선: 꺾임 15">
            <a:extLst>
              <a:ext uri="{FF2B5EF4-FFF2-40B4-BE49-F238E27FC236}">
                <a16:creationId xmlns="" xmlns:a16="http://schemas.microsoft.com/office/drawing/2014/main" id="{86F17856-DAE9-0F89-D63F-0AB7EFE5E1CD}"/>
              </a:ext>
            </a:extLst>
          </p:cNvPr>
          <p:cNvCxnSpPr>
            <a:stCxn id="14" idx="6"/>
            <a:endCxn id="12" idx="3"/>
          </p:cNvCxnSpPr>
          <p:nvPr/>
        </p:nvCxnSpPr>
        <p:spPr>
          <a:xfrm flipH="1" flipV="1">
            <a:off x="4046305" y="3787594"/>
            <a:ext cx="81195" cy="1410027"/>
          </a:xfrm>
          <a:prstGeom prst="bentConnector3">
            <a:avLst>
              <a:gd name="adj1" fmla="val -281544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>
            <a:extLst>
              <a:ext uri="{FF2B5EF4-FFF2-40B4-BE49-F238E27FC236}">
                <a16:creationId xmlns="" xmlns:a16="http://schemas.microsoft.com/office/drawing/2014/main" id="{49A1525B-4B57-76FB-22E4-2BF58278653F}"/>
              </a:ext>
            </a:extLst>
          </p:cNvPr>
          <p:cNvSpPr/>
          <p:nvPr/>
        </p:nvSpPr>
        <p:spPr>
          <a:xfrm>
            <a:off x="5410200" y="2945455"/>
            <a:ext cx="1117600" cy="527341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9" name="직선 화살표 연결선 18">
            <a:extLst>
              <a:ext uri="{FF2B5EF4-FFF2-40B4-BE49-F238E27FC236}">
                <a16:creationId xmlns="" xmlns:a16="http://schemas.microsoft.com/office/drawing/2014/main" id="{DE39FD3A-8CBC-8F0B-7CAD-342CB1E13958}"/>
              </a:ext>
            </a:extLst>
          </p:cNvPr>
          <p:cNvCxnSpPr/>
          <p:nvPr/>
        </p:nvCxnSpPr>
        <p:spPr>
          <a:xfrm flipH="1">
            <a:off x="3721100" y="3181350"/>
            <a:ext cx="1651000" cy="29144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그림 20">
            <a:extLst>
              <a:ext uri="{FF2B5EF4-FFF2-40B4-BE49-F238E27FC236}">
                <a16:creationId xmlns="" xmlns:a16="http://schemas.microsoft.com/office/drawing/2014/main" id="{295682D9-16FC-DBB6-9A31-E0D1C4D10C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6229677"/>
            <a:ext cx="1463335" cy="3251854"/>
          </a:xfrm>
          <a:prstGeom prst="rect">
            <a:avLst/>
          </a:prstGeom>
        </p:spPr>
      </p:pic>
      <p:sp>
        <p:nvSpPr>
          <p:cNvPr id="22" name="타원 21">
            <a:extLst>
              <a:ext uri="{FF2B5EF4-FFF2-40B4-BE49-F238E27FC236}">
                <a16:creationId xmlns="" xmlns:a16="http://schemas.microsoft.com/office/drawing/2014/main" id="{C46B3B77-C026-B6BA-688B-79EC21A9BC96}"/>
              </a:ext>
            </a:extLst>
          </p:cNvPr>
          <p:cNvSpPr/>
          <p:nvPr/>
        </p:nvSpPr>
        <p:spPr>
          <a:xfrm>
            <a:off x="142509" y="6829522"/>
            <a:ext cx="1117600" cy="527341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A0FBE34E-1C36-7AF0-F08C-9B000E5A8C9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76" y="6985945"/>
            <a:ext cx="3429000" cy="154305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061AFCF5-1078-2CC3-23E2-DC753C6018E2}"/>
              </a:ext>
            </a:extLst>
          </p:cNvPr>
          <p:cNvSpPr txBox="1"/>
          <p:nvPr/>
        </p:nvSpPr>
        <p:spPr>
          <a:xfrm>
            <a:off x="2517732" y="8528995"/>
            <a:ext cx="4200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휴대폰에서 카카오와 미터기 </a:t>
            </a:r>
            <a:r>
              <a:rPr lang="ko-KR" altLang="en-US" dirty="0" err="1"/>
              <a:t>미러링을</a:t>
            </a:r>
            <a:r>
              <a:rPr lang="ko-KR" altLang="en-US" dirty="0"/>
              <a:t> 동시 사용한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6" name="화살표: 오른쪽 25">
            <a:extLst>
              <a:ext uri="{FF2B5EF4-FFF2-40B4-BE49-F238E27FC236}">
                <a16:creationId xmlns="" xmlns:a16="http://schemas.microsoft.com/office/drawing/2014/main" id="{8EFB687C-2110-1A91-CC77-5E5DB15C8A0D}"/>
              </a:ext>
            </a:extLst>
          </p:cNvPr>
          <p:cNvSpPr/>
          <p:nvPr/>
        </p:nvSpPr>
        <p:spPr>
          <a:xfrm>
            <a:off x="1935788" y="7464906"/>
            <a:ext cx="693112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977272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45B4A3-ECEB-0105-82BD-DD8C3FCE314E}"/>
              </a:ext>
            </a:extLst>
          </p:cNvPr>
          <p:cNvSpPr txBox="1"/>
          <p:nvPr/>
        </p:nvSpPr>
        <p:spPr>
          <a:xfrm>
            <a:off x="88146" y="29664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1" name="텍스트 개체 틀 10">
            <a:extLst>
              <a:ext uri="{FF2B5EF4-FFF2-40B4-BE49-F238E27FC236}">
                <a16:creationId xmlns="" xmlns:a16="http://schemas.microsoft.com/office/drawing/2014/main" id="{BDDE9A06-BB6F-EB59-6E2E-0E2985FB38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5750" y="522819"/>
            <a:ext cx="6572250" cy="619125"/>
          </a:xfrm>
        </p:spPr>
        <p:txBody>
          <a:bodyPr/>
          <a:lstStyle/>
          <a:p>
            <a:r>
              <a:rPr lang="ko-KR" altLang="en-US" sz="3200" dirty="0" err="1"/>
              <a:t>테더링</a:t>
            </a:r>
            <a:r>
              <a:rPr lang="ko-KR" altLang="en-US" sz="3200" dirty="0"/>
              <a:t> </a:t>
            </a:r>
            <a:r>
              <a:rPr lang="ko-KR" altLang="en-US" sz="3200" dirty="0" smtClean="0"/>
              <a:t>시작하기 </a:t>
            </a:r>
            <a:r>
              <a:rPr lang="en-US" altLang="ko-KR" sz="3200" dirty="0" smtClean="0"/>
              <a:t>– </a:t>
            </a:r>
            <a:r>
              <a:rPr lang="en-US" altLang="ko-KR" sz="3200" dirty="0" err="1" smtClean="0"/>
              <a:t>iOS</a:t>
            </a:r>
            <a:endParaRPr lang="ko-KR" altLang="en-US" sz="3200" dirty="0"/>
          </a:p>
        </p:txBody>
      </p:sp>
      <p:pic>
        <p:nvPicPr>
          <p:cNvPr id="1028" name="Picture 4" descr="C:\Users\JKYun\Desktop\iOS_설정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604" y="1789952"/>
            <a:ext cx="1602795" cy="3474000"/>
          </a:xfrm>
          <a:prstGeom prst="rect">
            <a:avLst/>
          </a:prstGeom>
          <a:noFill/>
        </p:spPr>
      </p:pic>
      <p:pic>
        <p:nvPicPr>
          <p:cNvPr id="1029" name="Picture 5" descr="C:\Users\JKYun\Desktop\iOS_일반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8042" y="1795141"/>
            <a:ext cx="1602811" cy="3474000"/>
          </a:xfrm>
          <a:prstGeom prst="rect">
            <a:avLst/>
          </a:prstGeom>
          <a:noFill/>
        </p:spPr>
      </p:pic>
      <p:sp>
        <p:nvSpPr>
          <p:cNvPr id="47" name="화살표: 오른쪽 32">
            <a:extLst>
              <a:ext uri="{FF2B5EF4-FFF2-40B4-BE49-F238E27FC236}">
                <a16:creationId xmlns="" xmlns:a16="http://schemas.microsoft.com/office/drawing/2014/main" id="{C0BBBAE3-0DD7-E062-3A48-664A280FE707}"/>
              </a:ext>
            </a:extLst>
          </p:cNvPr>
          <p:cNvSpPr/>
          <p:nvPr/>
        </p:nvSpPr>
        <p:spPr>
          <a:xfrm>
            <a:off x="1860572" y="3236557"/>
            <a:ext cx="257695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0" name="Picture 6" descr="C:\Users\JKYun\Desktop\iOS_정보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4962" y="1786590"/>
            <a:ext cx="1602795" cy="3474000"/>
          </a:xfrm>
          <a:prstGeom prst="rect">
            <a:avLst/>
          </a:prstGeom>
          <a:noFill/>
        </p:spPr>
      </p:pic>
      <p:sp>
        <p:nvSpPr>
          <p:cNvPr id="49" name="화살표: 오른쪽 32">
            <a:extLst>
              <a:ext uri="{FF2B5EF4-FFF2-40B4-BE49-F238E27FC236}">
                <a16:creationId xmlns="" xmlns:a16="http://schemas.microsoft.com/office/drawing/2014/main" id="{C0BBBAE3-0DD7-E062-3A48-664A280FE707}"/>
              </a:ext>
            </a:extLst>
          </p:cNvPr>
          <p:cNvSpPr/>
          <p:nvPr/>
        </p:nvSpPr>
        <p:spPr>
          <a:xfrm>
            <a:off x="3919372" y="3225338"/>
            <a:ext cx="257695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 descr="C:\Users\JKYun\Desktop\iOS_개인용핫스팟_off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091" y="5744453"/>
            <a:ext cx="1602811" cy="3474000"/>
          </a:xfrm>
          <a:prstGeom prst="rect">
            <a:avLst/>
          </a:prstGeom>
          <a:noFill/>
        </p:spPr>
      </p:pic>
      <p:sp>
        <p:nvSpPr>
          <p:cNvPr id="52" name="화살표: 오른쪽 32">
            <a:extLst>
              <a:ext uri="{FF2B5EF4-FFF2-40B4-BE49-F238E27FC236}">
                <a16:creationId xmlns="" xmlns:a16="http://schemas.microsoft.com/office/drawing/2014/main" id="{C0BBBAE3-0DD7-E062-3A48-664A280FE707}"/>
              </a:ext>
            </a:extLst>
          </p:cNvPr>
          <p:cNvSpPr/>
          <p:nvPr/>
        </p:nvSpPr>
        <p:spPr>
          <a:xfrm rot="5400000">
            <a:off x="795639" y="5307515"/>
            <a:ext cx="257695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TextBox 97">
            <a:extLst>
              <a:ext uri="{FF2B5EF4-FFF2-40B4-BE49-F238E27FC236}">
                <a16:creationId xmlns="" xmlns:a16="http://schemas.microsoft.com/office/drawing/2014/main" id="{F27A549F-25FF-FE7E-5129-F1467CA1F394}"/>
              </a:ext>
            </a:extLst>
          </p:cNvPr>
          <p:cNvSpPr txBox="1"/>
          <p:nvPr/>
        </p:nvSpPr>
        <p:spPr>
          <a:xfrm>
            <a:off x="285750" y="1163780"/>
            <a:ext cx="6742551" cy="86792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/>
              <a:t>최신 버전 업데이트를 완료합니다</a:t>
            </a:r>
            <a:r>
              <a:rPr lang="en-US" altLang="ko-KR" dirty="0"/>
              <a:t>.</a:t>
            </a:r>
          </a:p>
          <a:p>
            <a:pPr marL="342900" indent="-342900">
              <a:buAutoNum type="arabicPeriod"/>
            </a:pPr>
            <a:r>
              <a:rPr lang="ko-KR" altLang="en-US" dirty="0"/>
              <a:t>휴대폰 </a:t>
            </a:r>
            <a:r>
              <a:rPr lang="en-US" altLang="ko-KR" dirty="0" smtClean="0"/>
              <a:t>[</a:t>
            </a:r>
            <a:r>
              <a:rPr lang="ko-KR" altLang="en-US" dirty="0" smtClean="0"/>
              <a:t>설정</a:t>
            </a:r>
            <a:r>
              <a:rPr lang="en-US" altLang="ko-KR" dirty="0" smtClean="0"/>
              <a:t>] </a:t>
            </a:r>
            <a:r>
              <a:rPr lang="en-US" altLang="ko-KR" dirty="0"/>
              <a:t>&gt; </a:t>
            </a:r>
            <a:r>
              <a:rPr lang="en-US" altLang="ko-KR" dirty="0" smtClean="0"/>
              <a:t>[</a:t>
            </a:r>
            <a:r>
              <a:rPr lang="ko-KR" altLang="en-US" dirty="0" smtClean="0"/>
              <a:t>일반</a:t>
            </a:r>
            <a:r>
              <a:rPr lang="en-US" altLang="ko-KR" dirty="0" smtClean="0"/>
              <a:t>] &gt; [</a:t>
            </a:r>
            <a:r>
              <a:rPr lang="ko-KR" altLang="en-US" dirty="0" smtClean="0"/>
              <a:t>정보</a:t>
            </a:r>
            <a:r>
              <a:rPr lang="en-US" altLang="ko-KR" dirty="0" smtClean="0"/>
              <a:t>]</a:t>
            </a: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/>
            <a:r>
              <a:rPr lang="en-US" altLang="ko-KR" dirty="0" smtClean="0"/>
              <a:t>            3. </a:t>
            </a:r>
            <a:r>
              <a:rPr lang="ko-KR" altLang="en-US" dirty="0" smtClean="0"/>
              <a:t>휴대폰 </a:t>
            </a:r>
            <a:r>
              <a:rPr lang="en-US" altLang="ko-KR" dirty="0" smtClean="0"/>
              <a:t>[</a:t>
            </a:r>
            <a:r>
              <a:rPr lang="ko-KR" altLang="en-US" dirty="0" smtClean="0"/>
              <a:t>설정</a:t>
            </a:r>
            <a:r>
              <a:rPr lang="en-US" altLang="ko-KR" dirty="0" smtClean="0"/>
              <a:t>] &gt; [</a:t>
            </a:r>
            <a:r>
              <a:rPr lang="ko-KR" altLang="en-US" dirty="0" smtClean="0"/>
              <a:t>개인용 </a:t>
            </a:r>
            <a:r>
              <a:rPr lang="ko-KR" altLang="en-US" dirty="0" err="1" smtClean="0"/>
              <a:t>핫스팟</a:t>
            </a:r>
            <a:r>
              <a:rPr lang="en-US" altLang="ko-KR" dirty="0" smtClean="0"/>
              <a:t>]</a:t>
            </a:r>
          </a:p>
          <a:p>
            <a:pPr marL="342900" indent="-342900">
              <a:buAutoNum type="arabicPeriod"/>
            </a:pPr>
            <a:endParaRPr lang="en-US" altLang="ko-KR" dirty="0" smtClean="0"/>
          </a:p>
          <a:p>
            <a:pPr marL="342900" indent="-342900"/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en-US" altLang="ko-KR" dirty="0" smtClean="0"/>
              <a:t>.              4. </a:t>
            </a:r>
            <a:r>
              <a:rPr lang="ko-KR" altLang="en-US" dirty="0" smtClean="0"/>
              <a:t>모든 설정을 완료 후 </a:t>
            </a:r>
            <a:r>
              <a:rPr lang="en-US" altLang="ko-KR" dirty="0" smtClean="0"/>
              <a:t>[</a:t>
            </a:r>
            <a:r>
              <a:rPr lang="ko-KR" altLang="en-US" dirty="0" smtClean="0"/>
              <a:t>메뉴</a:t>
            </a:r>
            <a:r>
              <a:rPr lang="en-US" altLang="ko-KR" dirty="0" smtClean="0"/>
              <a:t>] </a:t>
            </a:r>
            <a:r>
              <a:rPr lang="ko-KR" altLang="en-US" dirty="0" smtClean="0"/>
              <a:t>에서 안테나 바를 </a:t>
            </a:r>
            <a:endParaRPr lang="en-US" altLang="ko-KR" dirty="0" smtClean="0"/>
          </a:p>
          <a:p>
            <a:pPr marL="342900" indent="-342900">
              <a:buAutoNum type="arabicPeriod"/>
            </a:pPr>
            <a:r>
              <a:rPr lang="en-US" altLang="ko-KR" dirty="0" smtClean="0"/>
              <a:t>                   </a:t>
            </a:r>
            <a:r>
              <a:rPr lang="ko-KR" altLang="en-US" dirty="0" smtClean="0"/>
              <a:t>길게 누르고</a:t>
            </a:r>
            <a:r>
              <a:rPr lang="en-US" altLang="ko-KR" dirty="0" smtClean="0"/>
              <a:t> </a:t>
            </a:r>
            <a:r>
              <a:rPr lang="ko-KR" altLang="en-US" dirty="0" smtClean="0"/>
              <a:t>자동으로 </a:t>
            </a:r>
            <a:r>
              <a:rPr lang="en-US" altLang="ko-KR" dirty="0" smtClean="0"/>
              <a:t>“</a:t>
            </a:r>
            <a:r>
              <a:rPr lang="ko-KR" altLang="en-US" dirty="0" err="1" smtClean="0"/>
              <a:t>테더링</a:t>
            </a:r>
            <a:r>
              <a:rPr lang="en-US" altLang="ko-KR" dirty="0" smtClean="0"/>
              <a:t>”</a:t>
            </a:r>
            <a:r>
              <a:rPr lang="ko-KR" altLang="en-US" dirty="0" smtClean="0"/>
              <a:t>이 연결됩니다</a:t>
            </a:r>
            <a:endParaRPr lang="en-US" altLang="ko-KR" dirty="0" smtClean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/>
            <a:r>
              <a:rPr lang="en-US" altLang="ko-KR" dirty="0" smtClean="0"/>
              <a:t>                   5. </a:t>
            </a:r>
            <a:r>
              <a:rPr lang="ko-KR" altLang="en-US" dirty="0" smtClean="0"/>
              <a:t>연결이 완료되면 휴대폰 그림이 활성화 됩니다</a:t>
            </a:r>
            <a:endParaRPr lang="en-US" altLang="ko-KR" dirty="0" smtClean="0"/>
          </a:p>
        </p:txBody>
      </p:sp>
      <p:sp>
        <p:nvSpPr>
          <p:cNvPr id="99" name="TextBox 98">
            <a:extLst>
              <a:ext uri="{FF2B5EF4-FFF2-40B4-BE49-F238E27FC236}">
                <a16:creationId xmlns="" xmlns:a16="http://schemas.microsoft.com/office/drawing/2014/main" id="{A7F05571-D797-D1D3-EBCC-3045919262E9}"/>
              </a:ext>
            </a:extLst>
          </p:cNvPr>
          <p:cNvSpPr txBox="1"/>
          <p:nvPr/>
        </p:nvSpPr>
        <p:spPr>
          <a:xfrm>
            <a:off x="1944356" y="5624113"/>
            <a:ext cx="234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▶이름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차량번호로 변경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="" xmlns:a16="http://schemas.microsoft.com/office/drawing/2014/main" id="{A7F05571-D797-D1D3-EBCC-3045919262E9}"/>
              </a:ext>
            </a:extLst>
          </p:cNvPr>
          <p:cNvSpPr txBox="1"/>
          <p:nvPr/>
        </p:nvSpPr>
        <p:spPr>
          <a:xfrm>
            <a:off x="1933246" y="5933250"/>
            <a:ext cx="492475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Wi-Fi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단말기번호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단말기 번호는 </a:t>
            </a:r>
            <a:r>
              <a:rPr lang="ko-KR" altLang="en-US" sz="1200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미터기에서</a:t>
            </a:r>
            <a:r>
              <a:rPr lang="en-US" altLang="ko-KR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메뉴 </a:t>
            </a:r>
            <a:r>
              <a:rPr lang="en-US" altLang="ko-KR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안테나 길게 누르면 표시 됩니다</a:t>
            </a:r>
            <a:r>
              <a:rPr lang="en-US" altLang="ko-KR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.]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1" name="직선 화살표 연결선 100">
            <a:extLst>
              <a:ext uri="{FF2B5EF4-FFF2-40B4-BE49-F238E27FC236}">
                <a16:creationId xmlns="" xmlns:a16="http://schemas.microsoft.com/office/drawing/2014/main" id="{7D58580B-2A26-CAF4-92EE-2CBDE639FE0F}"/>
              </a:ext>
            </a:extLst>
          </p:cNvPr>
          <p:cNvCxnSpPr>
            <a:cxnSpLocks/>
            <a:endCxn id="100" idx="1"/>
          </p:cNvCxnSpPr>
          <p:nvPr/>
        </p:nvCxnSpPr>
        <p:spPr>
          <a:xfrm rot="5400000" flipH="1" flipV="1">
            <a:off x="1574171" y="6281085"/>
            <a:ext cx="460688" cy="2574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직사각형 101">
            <a:extLst>
              <a:ext uri="{FF2B5EF4-FFF2-40B4-BE49-F238E27FC236}">
                <a16:creationId xmlns="" xmlns:a16="http://schemas.microsoft.com/office/drawing/2014/main" id="{15847014-85D7-493B-595B-173619AB1792}"/>
              </a:ext>
            </a:extLst>
          </p:cNvPr>
          <p:cNvSpPr/>
          <p:nvPr/>
        </p:nvSpPr>
        <p:spPr>
          <a:xfrm>
            <a:off x="4388841" y="2300805"/>
            <a:ext cx="1399009" cy="1509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3" name="직사각형 102">
            <a:extLst>
              <a:ext uri="{FF2B5EF4-FFF2-40B4-BE49-F238E27FC236}">
                <a16:creationId xmlns="" xmlns:a16="http://schemas.microsoft.com/office/drawing/2014/main" id="{15847014-85D7-493B-595B-173619AB1792}"/>
              </a:ext>
            </a:extLst>
          </p:cNvPr>
          <p:cNvSpPr/>
          <p:nvPr/>
        </p:nvSpPr>
        <p:spPr>
          <a:xfrm>
            <a:off x="285764" y="6693610"/>
            <a:ext cx="1399009" cy="1509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06" name="직선 화살표 연결선 105">
            <a:extLst>
              <a:ext uri="{FF2B5EF4-FFF2-40B4-BE49-F238E27FC236}">
                <a16:creationId xmlns="" xmlns:a16="http://schemas.microsoft.com/office/drawing/2014/main" id="{7D58580B-2A26-CAF4-92EE-2CBDE639FE0F}"/>
              </a:ext>
            </a:extLst>
          </p:cNvPr>
          <p:cNvCxnSpPr>
            <a:cxnSpLocks/>
            <a:stCxn id="102" idx="2"/>
            <a:endCxn id="99" idx="3"/>
          </p:cNvCxnSpPr>
          <p:nvPr/>
        </p:nvCxnSpPr>
        <p:spPr>
          <a:xfrm rot="5400000">
            <a:off x="3025049" y="3714704"/>
            <a:ext cx="3326205" cy="800390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6" name="그룹 115">
            <a:extLst>
              <a:ext uri="{FF2B5EF4-FFF2-40B4-BE49-F238E27FC236}">
                <a16:creationId xmlns="" xmlns:a16="http://schemas.microsoft.com/office/drawing/2014/main" id="{012BD24C-FB24-BC16-88AF-7876FF8FBD2D}"/>
              </a:ext>
            </a:extLst>
          </p:cNvPr>
          <p:cNvGrpSpPr/>
          <p:nvPr/>
        </p:nvGrpSpPr>
        <p:grpSpPr>
          <a:xfrm>
            <a:off x="2140778" y="6419656"/>
            <a:ext cx="1700443" cy="976076"/>
            <a:chOff x="564764" y="4475086"/>
            <a:chExt cx="6858000" cy="4114800"/>
          </a:xfrm>
        </p:grpSpPr>
        <p:pic>
          <p:nvPicPr>
            <p:cNvPr id="117" name="그림 116">
              <a:extLst>
                <a:ext uri="{FF2B5EF4-FFF2-40B4-BE49-F238E27FC236}">
                  <a16:creationId xmlns="" xmlns:a16="http://schemas.microsoft.com/office/drawing/2014/main" id="{920D5A17-27A3-E2A3-4351-D051CC6830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764" y="4475086"/>
              <a:ext cx="6858000" cy="4114800"/>
            </a:xfrm>
            <a:prstGeom prst="rect">
              <a:avLst/>
            </a:prstGeom>
          </p:spPr>
        </p:pic>
        <p:pic>
          <p:nvPicPr>
            <p:cNvPr id="118" name="그림 117">
              <a:extLst>
                <a:ext uri="{FF2B5EF4-FFF2-40B4-BE49-F238E27FC236}">
                  <a16:creationId xmlns="" xmlns:a16="http://schemas.microsoft.com/office/drawing/2014/main" id="{0A2DD863-4AFD-CF45-6C12-FC8E671AC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89477"/>
            <a:stretch/>
          </p:blipFill>
          <p:spPr>
            <a:xfrm>
              <a:off x="6701078" y="4475086"/>
              <a:ext cx="721686" cy="4114800"/>
            </a:xfrm>
            <a:prstGeom prst="rect">
              <a:avLst/>
            </a:prstGeom>
          </p:spPr>
        </p:pic>
      </p:grpSp>
      <p:sp>
        <p:nvSpPr>
          <p:cNvPr id="119" name="타원 118">
            <a:extLst>
              <a:ext uri="{FF2B5EF4-FFF2-40B4-BE49-F238E27FC236}">
                <a16:creationId xmlns="" xmlns:a16="http://schemas.microsoft.com/office/drawing/2014/main" id="{91356C5D-C7D2-AEFB-6B58-AC3C05EA892B}"/>
              </a:ext>
            </a:extLst>
          </p:cNvPr>
          <p:cNvSpPr/>
          <p:nvPr/>
        </p:nvSpPr>
        <p:spPr>
          <a:xfrm>
            <a:off x="3616773" y="6602410"/>
            <a:ext cx="286104" cy="28538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0" name="그림 119">
            <a:extLst>
              <a:ext uri="{FF2B5EF4-FFF2-40B4-BE49-F238E27FC236}">
                <a16:creationId xmlns="" xmlns:a16="http://schemas.microsoft.com/office/drawing/2014/main" id="{36599ED8-BEE5-A436-BE51-1411BD5164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273" y="6432585"/>
            <a:ext cx="1975009" cy="1058333"/>
          </a:xfrm>
          <a:prstGeom prst="rect">
            <a:avLst/>
          </a:prstGeom>
        </p:spPr>
      </p:pic>
      <p:cxnSp>
        <p:nvCxnSpPr>
          <p:cNvPr id="121" name="연결선: 꺾임 79">
            <a:extLst>
              <a:ext uri="{FF2B5EF4-FFF2-40B4-BE49-F238E27FC236}">
                <a16:creationId xmlns="" xmlns:a16="http://schemas.microsoft.com/office/drawing/2014/main" id="{26DC7C28-511C-C373-EACA-863F37B92797}"/>
              </a:ext>
            </a:extLst>
          </p:cNvPr>
          <p:cNvCxnSpPr>
            <a:stCxn id="119" idx="6"/>
          </p:cNvCxnSpPr>
          <p:nvPr/>
        </p:nvCxnSpPr>
        <p:spPr>
          <a:xfrm>
            <a:off x="3902877" y="6745101"/>
            <a:ext cx="744486" cy="153093"/>
          </a:xfrm>
          <a:prstGeom prst="bentConnector3">
            <a:avLst>
              <a:gd name="adj1" fmla="val 2236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직사각형 121">
            <a:extLst>
              <a:ext uri="{FF2B5EF4-FFF2-40B4-BE49-F238E27FC236}">
                <a16:creationId xmlns="" xmlns:a16="http://schemas.microsoft.com/office/drawing/2014/main" id="{470A9174-2669-32AF-103A-D7D08607EA00}"/>
              </a:ext>
            </a:extLst>
          </p:cNvPr>
          <p:cNvSpPr/>
          <p:nvPr/>
        </p:nvSpPr>
        <p:spPr>
          <a:xfrm>
            <a:off x="4682810" y="6765469"/>
            <a:ext cx="766233" cy="203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 smtClean="0">
                <a:solidFill>
                  <a:schemeClr val="tx1"/>
                </a:solidFill>
              </a:rPr>
              <a:t>189800021</a:t>
            </a:r>
            <a:endParaRPr lang="ko-KR" altLang="en-US" sz="900" dirty="0">
              <a:solidFill>
                <a:schemeClr val="tx1"/>
              </a:solidFill>
            </a:endParaRPr>
          </a:p>
        </p:txBody>
      </p:sp>
      <p:sp>
        <p:nvSpPr>
          <p:cNvPr id="123" name="타원 122">
            <a:extLst>
              <a:ext uri="{FF2B5EF4-FFF2-40B4-BE49-F238E27FC236}">
                <a16:creationId xmlns="" xmlns:a16="http://schemas.microsoft.com/office/drawing/2014/main" id="{C0BA13F4-6CEE-B698-8758-BD3AB6B42FC4}"/>
              </a:ext>
            </a:extLst>
          </p:cNvPr>
          <p:cNvSpPr/>
          <p:nvPr/>
        </p:nvSpPr>
        <p:spPr>
          <a:xfrm>
            <a:off x="4682810" y="6746647"/>
            <a:ext cx="800100" cy="26185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5" name="그림 124">
            <a:extLst>
              <a:ext uri="{FF2B5EF4-FFF2-40B4-BE49-F238E27FC236}">
                <a16:creationId xmlns="" xmlns:a16="http://schemas.microsoft.com/office/drawing/2014/main" id="{CE8EA23B-271C-33F3-5289-4968761B810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556" y="8116567"/>
            <a:ext cx="1716698" cy="1030019"/>
          </a:xfrm>
          <a:prstGeom prst="rect">
            <a:avLst/>
          </a:prstGeom>
        </p:spPr>
      </p:pic>
      <p:sp>
        <p:nvSpPr>
          <p:cNvPr id="126" name="타원 125">
            <a:extLst>
              <a:ext uri="{FF2B5EF4-FFF2-40B4-BE49-F238E27FC236}">
                <a16:creationId xmlns="" xmlns:a16="http://schemas.microsoft.com/office/drawing/2014/main" id="{FF1E65B8-C1EA-AAA8-0B73-EF09361859B3}"/>
              </a:ext>
            </a:extLst>
          </p:cNvPr>
          <p:cNvSpPr/>
          <p:nvPr/>
        </p:nvSpPr>
        <p:spPr>
          <a:xfrm>
            <a:off x="5879936" y="8359718"/>
            <a:ext cx="204905" cy="2720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7" name="연결선: 꺾임 92">
            <a:extLst>
              <a:ext uri="{FF2B5EF4-FFF2-40B4-BE49-F238E27FC236}">
                <a16:creationId xmlns="" xmlns:a16="http://schemas.microsoft.com/office/drawing/2014/main" id="{187C1F2F-749D-0553-C65E-8ECD4F5989D3}"/>
              </a:ext>
            </a:extLst>
          </p:cNvPr>
          <p:cNvCxnSpPr>
            <a:cxnSpLocks/>
            <a:endCxn id="126" idx="6"/>
          </p:cNvCxnSpPr>
          <p:nvPr/>
        </p:nvCxnSpPr>
        <p:spPr>
          <a:xfrm rot="5400000">
            <a:off x="6069548" y="8064023"/>
            <a:ext cx="447032" cy="416445"/>
          </a:xfrm>
          <a:prstGeom prst="bentConnector2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>
            <a:extLst>
              <a:ext uri="{FF2B5EF4-FFF2-40B4-BE49-F238E27FC236}">
                <a16:creationId xmlns="" xmlns:a16="http://schemas.microsoft.com/office/drawing/2014/main" id="{A7F05571-D797-D1D3-EBCC-3045919262E9}"/>
              </a:ext>
            </a:extLst>
          </p:cNvPr>
          <p:cNvSpPr txBox="1"/>
          <p:nvPr/>
        </p:nvSpPr>
        <p:spPr>
          <a:xfrm>
            <a:off x="1795306" y="8152948"/>
            <a:ext cx="2269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테더링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연결이 잘 안될 시</a:t>
            </a:r>
            <a:endParaRPr lang="en-US" altLang="ko-KR" sz="1400" dirty="0" smtClean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4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호환성 최대화를 켜주세요</a:t>
            </a:r>
            <a:endParaRPr lang="en-US" altLang="ko-KR" sz="14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6" name="직사각형 145">
            <a:extLst>
              <a:ext uri="{FF2B5EF4-FFF2-40B4-BE49-F238E27FC236}">
                <a16:creationId xmlns="" xmlns:a16="http://schemas.microsoft.com/office/drawing/2014/main" id="{15847014-85D7-493B-595B-173619AB1792}"/>
              </a:ext>
            </a:extLst>
          </p:cNvPr>
          <p:cNvSpPr/>
          <p:nvPr/>
        </p:nvSpPr>
        <p:spPr>
          <a:xfrm>
            <a:off x="272366" y="7263016"/>
            <a:ext cx="1399009" cy="1509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47" name="직선 화살표 연결선 146">
            <a:extLst>
              <a:ext uri="{FF2B5EF4-FFF2-40B4-BE49-F238E27FC236}">
                <a16:creationId xmlns="" xmlns:a16="http://schemas.microsoft.com/office/drawing/2014/main" id="{7D58580B-2A26-CAF4-92EE-2CBDE639FE0F}"/>
              </a:ext>
            </a:extLst>
          </p:cNvPr>
          <p:cNvCxnSpPr>
            <a:cxnSpLocks/>
            <a:stCxn id="146" idx="2"/>
            <a:endCxn id="142" idx="1"/>
          </p:cNvCxnSpPr>
          <p:nvPr/>
        </p:nvCxnSpPr>
        <p:spPr>
          <a:xfrm rot="16200000" flipH="1">
            <a:off x="883313" y="7502565"/>
            <a:ext cx="1000550" cy="82343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50302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10">
            <a:extLst>
              <a:ext uri="{FF2B5EF4-FFF2-40B4-BE49-F238E27FC236}">
                <a16:creationId xmlns="" xmlns:a16="http://schemas.microsoft.com/office/drawing/2014/main" id="{A7BA7430-E365-026C-AF76-83FDD31D64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5750" y="522819"/>
            <a:ext cx="6572250" cy="619125"/>
          </a:xfrm>
        </p:spPr>
        <p:txBody>
          <a:bodyPr/>
          <a:lstStyle/>
          <a:p>
            <a:r>
              <a:rPr lang="ko-KR" altLang="en-US" sz="3200" dirty="0" err="1"/>
              <a:t>미러링</a:t>
            </a:r>
            <a:r>
              <a:rPr lang="ko-KR" altLang="en-US" sz="3200" dirty="0"/>
              <a:t> </a:t>
            </a:r>
            <a:r>
              <a:rPr lang="ko-KR" altLang="en-US" sz="3200" dirty="0" smtClean="0"/>
              <a:t>시작하기 </a:t>
            </a:r>
            <a:r>
              <a:rPr lang="en-US" altLang="ko-KR" sz="3200" dirty="0" smtClean="0"/>
              <a:t>- </a:t>
            </a:r>
            <a:r>
              <a:rPr lang="en-US" altLang="ko-KR" sz="3200" dirty="0" err="1" smtClean="0"/>
              <a:t>iOS</a:t>
            </a:r>
            <a:endParaRPr lang="ko-KR" altLang="en-US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94AD4EB2-A793-9EF4-2D03-1BEA314B2AA7}"/>
              </a:ext>
            </a:extLst>
          </p:cNvPr>
          <p:cNvSpPr txBox="1"/>
          <p:nvPr/>
        </p:nvSpPr>
        <p:spPr>
          <a:xfrm>
            <a:off x="285750" y="1163780"/>
            <a:ext cx="669283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 err="1"/>
              <a:t>테더링</a:t>
            </a:r>
            <a:r>
              <a:rPr lang="ko-KR" altLang="en-US" dirty="0"/>
              <a:t> 연결을 완료합니다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7. </a:t>
            </a:r>
            <a:r>
              <a:rPr lang="ko-KR" altLang="en-US" dirty="0" err="1"/>
              <a:t>앱스토어에서</a:t>
            </a:r>
            <a:r>
              <a:rPr lang="ko-KR" altLang="en-US" dirty="0"/>
              <a:t> </a:t>
            </a:r>
            <a:r>
              <a:rPr lang="en-US" altLang="ko-KR" dirty="0" smtClean="0"/>
              <a:t>“RVNC” </a:t>
            </a:r>
            <a:r>
              <a:rPr lang="ko-KR" altLang="en-US" dirty="0"/>
              <a:t>를</a:t>
            </a:r>
            <a:r>
              <a:rPr lang="en-US" altLang="ko-KR" dirty="0"/>
              <a:t> </a:t>
            </a:r>
            <a:r>
              <a:rPr lang="ko-KR" altLang="en-US" dirty="0"/>
              <a:t>설치합니다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8. </a:t>
            </a:r>
            <a:r>
              <a:rPr lang="en-US" altLang="ko-KR" dirty="0" smtClean="0"/>
              <a:t>“RVNC” </a:t>
            </a:r>
            <a:r>
              <a:rPr lang="ko-KR" altLang="en-US" dirty="0"/>
              <a:t>를 실행합니다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9. </a:t>
            </a:r>
            <a:r>
              <a:rPr lang="ko-KR" altLang="en-US" dirty="0"/>
              <a:t>미터기 화면의 </a:t>
            </a:r>
            <a:r>
              <a:rPr lang="en-US" altLang="ko-KR" dirty="0"/>
              <a:t>IP </a:t>
            </a:r>
            <a:r>
              <a:rPr lang="ko-KR" altLang="en-US" dirty="0"/>
              <a:t>주소를 입력하시고</a:t>
            </a:r>
            <a:endParaRPr lang="en-US" altLang="ko-KR" dirty="0"/>
          </a:p>
          <a:p>
            <a:r>
              <a:rPr lang="en-US" altLang="ko-KR" dirty="0"/>
              <a:t>10. </a:t>
            </a:r>
            <a:r>
              <a:rPr lang="en-US" altLang="ko-KR" dirty="0" smtClean="0"/>
              <a:t>Interaction</a:t>
            </a:r>
            <a:r>
              <a:rPr lang="ko-KR" altLang="en-US" dirty="0" smtClean="0"/>
              <a:t>을 클릭하여 </a:t>
            </a:r>
            <a:r>
              <a:rPr lang="en-US" altLang="ko-KR" dirty="0" smtClean="0"/>
              <a:t>Touch panel</a:t>
            </a:r>
            <a:r>
              <a:rPr lang="ko-KR" altLang="en-US" dirty="0" smtClean="0"/>
              <a:t>로 바꿔줍니다</a:t>
            </a:r>
            <a:endParaRPr lang="en-US" altLang="ko-KR" dirty="0" smtClean="0"/>
          </a:p>
          <a:p>
            <a:r>
              <a:rPr lang="en-US" altLang="ko-KR" dirty="0" smtClean="0"/>
              <a:t>11. Connect</a:t>
            </a:r>
            <a:r>
              <a:rPr lang="ko-KR" altLang="en-US" dirty="0" smtClean="0"/>
              <a:t>를 클릭하시면 </a:t>
            </a:r>
            <a:r>
              <a:rPr lang="en-US" altLang="ko-KR" dirty="0" smtClean="0"/>
              <a:t>“</a:t>
            </a:r>
            <a:r>
              <a:rPr lang="ko-KR" altLang="en-US" dirty="0" err="1" smtClean="0"/>
              <a:t>미러링</a:t>
            </a:r>
            <a:r>
              <a:rPr lang="en-US" altLang="ko-KR" dirty="0" smtClean="0"/>
              <a:t>”</a:t>
            </a:r>
            <a:r>
              <a:rPr lang="ko-KR" altLang="en-US" dirty="0" smtClean="0"/>
              <a:t>이 완료 됩니다</a:t>
            </a:r>
            <a:endParaRPr lang="en-US" altLang="ko-KR" dirty="0"/>
          </a:p>
        </p:txBody>
      </p:sp>
      <p:pic>
        <p:nvPicPr>
          <p:cNvPr id="2050" name="Picture 2" descr="C:\Users\JKYun\Desktop\iOS_RVN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762" y="2052569"/>
            <a:ext cx="568059" cy="554979"/>
          </a:xfrm>
          <a:prstGeom prst="rect">
            <a:avLst/>
          </a:prstGeom>
          <a:noFill/>
        </p:spPr>
      </p:pic>
      <p:sp>
        <p:nvSpPr>
          <p:cNvPr id="20" name="화살표: 오른쪽 12">
            <a:extLst>
              <a:ext uri="{FF2B5EF4-FFF2-40B4-BE49-F238E27FC236}">
                <a16:creationId xmlns="" xmlns:a16="http://schemas.microsoft.com/office/drawing/2014/main" id="{02AAB1ED-46A5-29DE-8577-6B2BA106605B}"/>
              </a:ext>
            </a:extLst>
          </p:cNvPr>
          <p:cNvSpPr/>
          <p:nvPr/>
        </p:nvSpPr>
        <p:spPr>
          <a:xfrm>
            <a:off x="780672" y="2141793"/>
            <a:ext cx="257695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1" name="Picture 3" descr="C:\Users\JKYun\Desktop\3S_TECH\ios 미러링\수정\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7310" y="2070641"/>
            <a:ext cx="1329231" cy="2880000"/>
          </a:xfrm>
          <a:prstGeom prst="rect">
            <a:avLst/>
          </a:prstGeom>
          <a:noFill/>
        </p:spPr>
      </p:pic>
      <p:pic>
        <p:nvPicPr>
          <p:cNvPr id="2052" name="Picture 4" descr="C:\Users\JKYun\Desktop\3S_TECH\ios 미러링\수정\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70477" y="2055569"/>
            <a:ext cx="1329231" cy="2880000"/>
          </a:xfrm>
          <a:prstGeom prst="rect">
            <a:avLst/>
          </a:prstGeom>
          <a:noFill/>
        </p:spPr>
      </p:pic>
      <p:sp>
        <p:nvSpPr>
          <p:cNvPr id="23" name="화살표: 오른쪽 12">
            <a:extLst>
              <a:ext uri="{FF2B5EF4-FFF2-40B4-BE49-F238E27FC236}">
                <a16:creationId xmlns="" xmlns:a16="http://schemas.microsoft.com/office/drawing/2014/main" id="{02AAB1ED-46A5-29DE-8577-6B2BA106605B}"/>
              </a:ext>
            </a:extLst>
          </p:cNvPr>
          <p:cNvSpPr/>
          <p:nvPr/>
        </p:nvSpPr>
        <p:spPr>
          <a:xfrm>
            <a:off x="2520711" y="2108297"/>
            <a:ext cx="257695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D:\04.Project_Src\02.Android\T5000\Launcher\Screenshot_20230907_1720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1662" y="2102741"/>
            <a:ext cx="2356338" cy="1413803"/>
          </a:xfrm>
          <a:prstGeom prst="rect">
            <a:avLst/>
          </a:prstGeom>
          <a:noFill/>
        </p:spPr>
      </p:pic>
      <p:sp>
        <p:nvSpPr>
          <p:cNvPr id="29" name="타원 28">
            <a:extLst>
              <a:ext uri="{FF2B5EF4-FFF2-40B4-BE49-F238E27FC236}">
                <a16:creationId xmlns="" xmlns:a16="http://schemas.microsoft.com/office/drawing/2014/main" id="{49A1525B-4B57-76FB-22E4-2BF58278653F}"/>
              </a:ext>
            </a:extLst>
          </p:cNvPr>
          <p:cNvSpPr/>
          <p:nvPr/>
        </p:nvSpPr>
        <p:spPr>
          <a:xfrm>
            <a:off x="5741796" y="3236858"/>
            <a:ext cx="870020" cy="330308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30" name="직선 화살표 연결선 29">
            <a:extLst>
              <a:ext uri="{FF2B5EF4-FFF2-40B4-BE49-F238E27FC236}">
                <a16:creationId xmlns="" xmlns:a16="http://schemas.microsoft.com/office/drawing/2014/main" id="{DE39FD3A-8CBC-8F0B-7CAD-342CB1E13958}"/>
              </a:ext>
            </a:extLst>
          </p:cNvPr>
          <p:cNvCxnSpPr/>
          <p:nvPr/>
        </p:nvCxnSpPr>
        <p:spPr>
          <a:xfrm rot="10800000">
            <a:off x="4170066" y="2672863"/>
            <a:ext cx="1563774" cy="70443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화살표: 오른쪽 25">
            <a:extLst>
              <a:ext uri="{FF2B5EF4-FFF2-40B4-BE49-F238E27FC236}">
                <a16:creationId xmlns="" xmlns:a16="http://schemas.microsoft.com/office/drawing/2014/main" id="{8EFB687C-2110-1A91-CC77-5E5DB15C8A0D}"/>
              </a:ext>
            </a:extLst>
          </p:cNvPr>
          <p:cNvSpPr/>
          <p:nvPr/>
        </p:nvSpPr>
        <p:spPr>
          <a:xfrm>
            <a:off x="1563999" y="7188576"/>
            <a:ext cx="244704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3" name="Picture 5" descr="C:\Users\JKYun\Desktop\3S_TECH\ios 미러링\수정\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2799" y="6089859"/>
            <a:ext cx="1329231" cy="2880000"/>
          </a:xfrm>
          <a:prstGeom prst="rect">
            <a:avLst/>
          </a:prstGeom>
          <a:noFill/>
        </p:spPr>
      </p:pic>
      <p:pic>
        <p:nvPicPr>
          <p:cNvPr id="2054" name="Picture 6" descr="C:\Users\JKYun\Desktop\3S_TECH\ios 미러링\수정\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51792" y="6101076"/>
            <a:ext cx="1329231" cy="2880000"/>
          </a:xfrm>
          <a:prstGeom prst="rect">
            <a:avLst/>
          </a:prstGeom>
          <a:noFill/>
        </p:spPr>
      </p:pic>
      <p:pic>
        <p:nvPicPr>
          <p:cNvPr id="2055" name="Picture 7" descr="C:\Users\JKYun\Desktop\3S_TECH\ios 미러링\수정\10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14063" y="6090959"/>
            <a:ext cx="1329231" cy="2880000"/>
          </a:xfrm>
          <a:prstGeom prst="rect">
            <a:avLst/>
          </a:prstGeom>
          <a:noFill/>
        </p:spPr>
      </p:pic>
      <p:pic>
        <p:nvPicPr>
          <p:cNvPr id="2056" name="Picture 8" descr="C:\Users\JKYun\Desktop\3S_TECH\ios 미러링\수정\1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197354" y="6079774"/>
            <a:ext cx="1329231" cy="2880000"/>
          </a:xfrm>
          <a:prstGeom prst="rect">
            <a:avLst/>
          </a:prstGeom>
          <a:noFill/>
        </p:spPr>
      </p:pic>
      <p:sp>
        <p:nvSpPr>
          <p:cNvPr id="39" name="화살표: 오른쪽 25">
            <a:extLst>
              <a:ext uri="{FF2B5EF4-FFF2-40B4-BE49-F238E27FC236}">
                <a16:creationId xmlns="" xmlns:a16="http://schemas.microsoft.com/office/drawing/2014/main" id="{8EFB687C-2110-1A91-CC77-5E5DB15C8A0D}"/>
              </a:ext>
            </a:extLst>
          </p:cNvPr>
          <p:cNvSpPr/>
          <p:nvPr/>
        </p:nvSpPr>
        <p:spPr>
          <a:xfrm>
            <a:off x="3218627" y="7165129"/>
            <a:ext cx="244704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화살표: 오른쪽 25">
            <a:extLst>
              <a:ext uri="{FF2B5EF4-FFF2-40B4-BE49-F238E27FC236}">
                <a16:creationId xmlns="" xmlns:a16="http://schemas.microsoft.com/office/drawing/2014/main" id="{8EFB687C-2110-1A91-CC77-5E5DB15C8A0D}"/>
              </a:ext>
            </a:extLst>
          </p:cNvPr>
          <p:cNvSpPr/>
          <p:nvPr/>
        </p:nvSpPr>
        <p:spPr>
          <a:xfrm>
            <a:off x="4876605" y="7140009"/>
            <a:ext cx="244704" cy="390698"/>
          </a:xfrm>
          <a:prstGeom prst="rightArrow">
            <a:avLst/>
          </a:prstGeom>
          <a:solidFill>
            <a:srgbClr val="12A5EE"/>
          </a:solidFill>
          <a:ln>
            <a:solidFill>
              <a:srgbClr val="12A5EE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977272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흑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36363"/>
      </a:accent1>
      <a:accent2>
        <a:srgbClr val="BEBEBE"/>
      </a:accent2>
      <a:accent3>
        <a:srgbClr val="F5F5F5"/>
      </a:accent3>
      <a:accent4>
        <a:srgbClr val="777777"/>
      </a:accent4>
      <a:accent5>
        <a:srgbClr val="3F73A7"/>
      </a:accent5>
      <a:accent6>
        <a:srgbClr val="CD4C19"/>
      </a:accent6>
      <a:hlink>
        <a:srgbClr val="FCCD04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흐름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1311</TotalTime>
  <Words>404</Words>
  <Application>Microsoft Office PowerPoint</Application>
  <PresentationFormat>A4 용지(210x297mm)</PresentationFormat>
  <Paragraphs>137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비즈폼_회사PPT패키지</dc:title>
  <dc:creator>한성혁</dc:creator>
  <dc:description>무단 복제 배포시 법적 불이익을 받을 수 있습니다.</dc:description>
  <cp:lastModifiedBy>Windows 사용자</cp:lastModifiedBy>
  <cp:revision>369</cp:revision>
  <cp:lastPrinted>2023-04-25T00:44:35Z</cp:lastPrinted>
  <dcterms:created xsi:type="dcterms:W3CDTF">2015-02-06T00:16:55Z</dcterms:created>
  <dcterms:modified xsi:type="dcterms:W3CDTF">2023-09-13T09:11:44Z</dcterms:modified>
  <cp:category>본 문서의 저작권은 비즈폼에 있습니다.</cp:category>
  <cp:version/>
</cp:coreProperties>
</file>